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2"/>
  </p:notesMasterIdLst>
  <p:sldIdLst>
    <p:sldId id="257" r:id="rId5"/>
    <p:sldId id="261" r:id="rId6"/>
    <p:sldId id="256" r:id="rId7"/>
    <p:sldId id="268" r:id="rId8"/>
    <p:sldId id="269" r:id="rId9"/>
    <p:sldId id="270" r:id="rId10"/>
    <p:sldId id="260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B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3782" autoAdjust="0"/>
  </p:normalViewPr>
  <p:slideViewPr>
    <p:cSldViewPr snapToGrid="0" snapToObjects="1">
      <p:cViewPr>
        <p:scale>
          <a:sx n="196" d="100"/>
          <a:sy n="196" d="100"/>
        </p:scale>
        <p:origin x="-72" y="3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BF722-43D9-1D4C-9967-C71465BB239F}" type="datetimeFigureOut">
              <a:rPr lang="es-ES" smtClean="0"/>
              <a:t>29/01/2019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BDDED-FEE7-4B41-81C0-DE1D0422E7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622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 de portada</a:t>
            </a:r>
            <a:r>
              <a:rPr lang="es-ES" baseline="0" dirty="0" smtClean="0"/>
              <a:t> corporativa para la presentación de la convención equipo directivo del 26 y 27 de septiembre en El Escorial (Madrid).</a:t>
            </a:r>
          </a:p>
          <a:p>
            <a:endParaRPr lang="es-ES" baseline="0" dirty="0" smtClean="0"/>
          </a:p>
          <a:p>
            <a:r>
              <a:rPr lang="es-ES" baseline="0" dirty="0" smtClean="0"/>
              <a:t>Recuerda: menos es mas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9335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 de diapositiva de</a:t>
            </a:r>
            <a:r>
              <a:rPr lang="es-ES" baseline="0" dirty="0" smtClean="0"/>
              <a:t> subtítulo con animación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1102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r>
              <a:rPr lang="es-ES" baseline="0" dirty="0" smtClean="0"/>
              <a:t> de diapositiva con texto e imagen.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44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r>
              <a:rPr lang="es-ES" baseline="0" dirty="0" smtClean="0"/>
              <a:t> de diapositiva con texto e imagen.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449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r>
              <a:rPr lang="es-ES" baseline="0" dirty="0" smtClean="0"/>
              <a:t> de diapositiva con texto e imagen.</a:t>
            </a:r>
          </a:p>
          <a:p>
            <a:r>
              <a:rPr lang="es-ES" baseline="0" dirty="0" smtClean="0"/>
              <a:t>La idea es que sea muy esquemático.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449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Final</a:t>
            </a:r>
            <a:r>
              <a:rPr lang="es-ES" baseline="0" dirty="0" smtClean="0"/>
              <a:t> corporativo de presentación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BDDED-FEE7-4B41-81C0-DE1D0422E734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029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ebtoolspro.asepeyo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9120" y="1845236"/>
            <a:ext cx="7230579" cy="656044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Arial"/>
                <a:cs typeface="Arial"/>
              </a:rPr>
              <a:t>Presentación </a:t>
            </a:r>
            <a:r>
              <a:rPr lang="es-ES" sz="2800" b="1" dirty="0" smtClean="0">
                <a:solidFill>
                  <a:srgbClr val="41B5FF"/>
                </a:solidFill>
                <a:latin typeface="Arial"/>
                <a:cs typeface="Arial"/>
              </a:rPr>
              <a:t>Asepeyo</a:t>
            </a:r>
            <a:endParaRPr lang="es-ES" sz="2800" b="1" dirty="0">
              <a:solidFill>
                <a:srgbClr val="41B5FF"/>
              </a:solidFill>
              <a:latin typeface="Arial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9144000" cy="749034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10"/>
          <p:cNvCxnSpPr/>
          <p:nvPr/>
        </p:nvCxnSpPr>
        <p:spPr>
          <a:xfrm>
            <a:off x="1133888" y="2624709"/>
            <a:ext cx="6764455" cy="0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1133889" y="2760806"/>
            <a:ext cx="6764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/>
                <a:cs typeface="Arial"/>
              </a:rPr>
              <a:t>Para proyectos y documentación</a:t>
            </a:r>
            <a:endParaRPr lang="es-ES" dirty="0">
              <a:latin typeface="Arial"/>
              <a:cs typeface="Arial"/>
            </a:endParaRPr>
          </a:p>
        </p:txBody>
      </p:sp>
      <p:pic>
        <p:nvPicPr>
          <p:cNvPr id="15" name="Imagen 14" descr="logo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514" y="210552"/>
            <a:ext cx="2259072" cy="34765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674586" y="4472427"/>
            <a:ext cx="1672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Nombre y apellidos</a:t>
            </a:r>
          </a:p>
          <a:p>
            <a:r>
              <a:rPr lang="es-ES" sz="1200" dirty="0" smtClean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rPr>
              <a:t>Departamento</a:t>
            </a:r>
            <a:endParaRPr lang="es-ES" sz="1200" dirty="0">
              <a:solidFill>
                <a:schemeClr val="bg1">
                  <a:lumMod val="50000"/>
                </a:schemeClr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342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228E-7 -0.15992 L 3.54228E-7 -1.99444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8437" y="2001129"/>
            <a:ext cx="3255045" cy="857250"/>
          </a:xfrm>
        </p:spPr>
        <p:txBody>
          <a:bodyPr>
            <a:normAutofit/>
          </a:bodyPr>
          <a:lstStyle/>
          <a:p>
            <a:r>
              <a:rPr lang="es-ES" sz="3200" dirty="0" smtClean="0">
                <a:latin typeface="Arial"/>
                <a:cs typeface="Arial"/>
              </a:rPr>
              <a:t>Subtítulo</a:t>
            </a:r>
            <a:endParaRPr lang="es-ES" sz="3200" dirty="0">
              <a:latin typeface="Arial"/>
              <a:cs typeface="Arial"/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855380" y="2858379"/>
            <a:ext cx="2931445" cy="0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4646412" y="0"/>
            <a:ext cx="4497587" cy="5143500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 </a:t>
            </a:r>
            <a:endParaRPr lang="es-ES" dirty="0"/>
          </a:p>
        </p:txBody>
      </p:sp>
      <p:pic>
        <p:nvPicPr>
          <p:cNvPr id="9" name="Imagen 8" descr="icono-generic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598" y="1515840"/>
            <a:ext cx="2132250" cy="213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7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3509E-6 -0.9926 L 4.03509E-6 2.53469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6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44001" cy="541636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8311616" y="72762"/>
            <a:ext cx="734695" cy="734695"/>
          </a:xfrm>
          <a:prstGeom prst="ellipse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060" y="149712"/>
            <a:ext cx="1797578" cy="276632"/>
          </a:xfrm>
          <a:prstGeom prst="rect">
            <a:avLst/>
          </a:prstGeom>
        </p:spPr>
      </p:pic>
      <p:sp>
        <p:nvSpPr>
          <p:cNvPr id="13" name="Título 1"/>
          <p:cNvSpPr>
            <a:spLocks noGrp="1"/>
          </p:cNvSpPr>
          <p:nvPr>
            <p:ph type="ctrTitle"/>
          </p:nvPr>
        </p:nvSpPr>
        <p:spPr>
          <a:xfrm>
            <a:off x="-1" y="532573"/>
            <a:ext cx="9144000" cy="478307"/>
          </a:xfrm>
          <a:noFill/>
        </p:spPr>
        <p:txBody>
          <a:bodyPr>
            <a:normAutofit/>
          </a:bodyPr>
          <a:lstStyle/>
          <a:p>
            <a:r>
              <a:rPr lang="es-ES" sz="1400" dirty="0">
                <a:latin typeface="Verdana"/>
                <a:cs typeface="Verdana"/>
              </a:rPr>
              <a:t>Ejemplo página con imagen a pantalla completa</a:t>
            </a:r>
          </a:p>
        </p:txBody>
      </p:sp>
      <p:pic>
        <p:nvPicPr>
          <p:cNvPr id="15" name="Imagen 14" descr="MEMORIA 01 DETALL BAND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0" b="11902"/>
          <a:stretch/>
        </p:blipFill>
        <p:spPr>
          <a:xfrm>
            <a:off x="-1" y="983340"/>
            <a:ext cx="9163855" cy="4183200"/>
          </a:xfrm>
          <a:prstGeom prst="rect">
            <a:avLst/>
          </a:prstGeom>
        </p:spPr>
      </p:pic>
      <p:pic>
        <p:nvPicPr>
          <p:cNvPr id="8" name="Imagen 7" descr="icono-generic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147" y="216573"/>
            <a:ext cx="419541" cy="41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2792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MEMORIA 01 DETALL BAND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0" b="11902"/>
          <a:stretch/>
        </p:blipFill>
        <p:spPr>
          <a:xfrm>
            <a:off x="-1" y="983340"/>
            <a:ext cx="9163855" cy="41832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-1" y="0"/>
            <a:ext cx="9144001" cy="541636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8311616" y="72762"/>
            <a:ext cx="734695" cy="734695"/>
          </a:xfrm>
          <a:prstGeom prst="ellipse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_blan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060" y="149712"/>
            <a:ext cx="1797578" cy="27663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" y="532573"/>
            <a:ext cx="9144000" cy="478307"/>
          </a:xfrm>
          <a:noFill/>
        </p:spPr>
        <p:txBody>
          <a:bodyPr>
            <a:normAutofit/>
          </a:bodyPr>
          <a:lstStyle/>
          <a:p>
            <a:r>
              <a:rPr lang="es-ES" sz="1400" dirty="0">
                <a:latin typeface="Verdana"/>
                <a:cs typeface="Verdana"/>
              </a:rPr>
              <a:t>Ejemplo página con imagen a pantalla completa con algo de texto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44972" y="1185840"/>
            <a:ext cx="3317964" cy="3738960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vert="horz" wrap="square" lIns="216000" tIns="108000" rIns="252000" bIns="10800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8000" algn="just"/>
            <a:r>
              <a:rPr lang="es-ES" sz="1600" dirty="0" err="1" smtClean="0">
                <a:latin typeface="Arial"/>
                <a:cs typeface="Arial"/>
              </a:rPr>
              <a:t>Lorem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ipsum</a:t>
            </a:r>
            <a:r>
              <a:rPr lang="es-ES" sz="1600" dirty="0" smtClean="0">
                <a:latin typeface="Arial"/>
                <a:cs typeface="Arial"/>
              </a:rPr>
              <a:t> dolor </a:t>
            </a:r>
            <a:r>
              <a:rPr lang="es-ES" sz="1600" dirty="0" err="1" smtClean="0">
                <a:latin typeface="Arial"/>
                <a:cs typeface="Arial"/>
              </a:rPr>
              <a:t>sit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amet</a:t>
            </a:r>
            <a:r>
              <a:rPr lang="es-ES" sz="1600" dirty="0" smtClean="0">
                <a:latin typeface="Arial"/>
                <a:cs typeface="Arial"/>
              </a:rPr>
              <a:t>, </a:t>
            </a:r>
            <a:r>
              <a:rPr lang="es-ES" sz="1600" dirty="0" err="1" smtClean="0">
                <a:latin typeface="Arial"/>
                <a:cs typeface="Arial"/>
              </a:rPr>
              <a:t>consectetur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adipiscing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elit</a:t>
            </a:r>
            <a:r>
              <a:rPr lang="es-ES" sz="1600" dirty="0" smtClean="0">
                <a:latin typeface="Arial"/>
                <a:cs typeface="Arial"/>
              </a:rPr>
              <a:t>. </a:t>
            </a:r>
            <a:r>
              <a:rPr lang="es-ES" sz="1600" dirty="0" err="1" smtClean="0">
                <a:latin typeface="Arial"/>
                <a:cs typeface="Arial"/>
              </a:rPr>
              <a:t>Phasellus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scelerisque</a:t>
            </a:r>
            <a:r>
              <a:rPr lang="es-ES" sz="1600" dirty="0" smtClean="0">
                <a:latin typeface="Arial"/>
                <a:cs typeface="Arial"/>
              </a:rPr>
              <a:t> ante </a:t>
            </a:r>
            <a:r>
              <a:rPr lang="es-ES" sz="1600" dirty="0" err="1" smtClean="0">
                <a:latin typeface="Arial"/>
                <a:cs typeface="Arial"/>
              </a:rPr>
              <a:t>vel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metus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imperdiet</a:t>
            </a:r>
            <a:r>
              <a:rPr lang="es-ES" sz="1600" dirty="0" smtClean="0">
                <a:latin typeface="Arial"/>
                <a:cs typeface="Arial"/>
              </a:rPr>
              <a:t>, </a:t>
            </a:r>
            <a:r>
              <a:rPr lang="es-ES" sz="1600" dirty="0" err="1" smtClean="0">
                <a:latin typeface="Arial"/>
                <a:cs typeface="Arial"/>
              </a:rPr>
              <a:t>nec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tempus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est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fringilla</a:t>
            </a:r>
            <a:r>
              <a:rPr lang="es-ES" sz="1600" dirty="0" smtClean="0">
                <a:latin typeface="Arial"/>
                <a:cs typeface="Arial"/>
              </a:rPr>
              <a:t>. </a:t>
            </a:r>
            <a:br>
              <a:rPr lang="es-ES" sz="1600" dirty="0" smtClean="0">
                <a:latin typeface="Arial"/>
                <a:cs typeface="Arial"/>
              </a:rPr>
            </a:br>
            <a:r>
              <a:rPr lang="es-ES" sz="1600" dirty="0" smtClean="0">
                <a:latin typeface="Arial"/>
                <a:cs typeface="Arial"/>
              </a:rPr>
              <a:t/>
            </a:r>
            <a:br>
              <a:rPr lang="es-ES" sz="1600" dirty="0" smtClean="0">
                <a:latin typeface="Arial"/>
                <a:cs typeface="Arial"/>
              </a:rPr>
            </a:br>
            <a:r>
              <a:rPr lang="es-ES" sz="1600" dirty="0" err="1" smtClean="0">
                <a:latin typeface="Arial"/>
                <a:cs typeface="Arial"/>
              </a:rPr>
              <a:t>Maecenas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dictum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neque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eget</a:t>
            </a:r>
            <a:r>
              <a:rPr lang="es-ES" sz="1600" dirty="0" smtClean="0">
                <a:latin typeface="Arial"/>
                <a:cs typeface="Arial"/>
              </a:rPr>
              <a:t> ante </a:t>
            </a:r>
            <a:r>
              <a:rPr lang="es-ES" sz="1600" dirty="0" err="1" smtClean="0">
                <a:latin typeface="Arial"/>
                <a:cs typeface="Arial"/>
              </a:rPr>
              <a:t>fringilla</a:t>
            </a:r>
            <a:r>
              <a:rPr lang="es-ES" sz="1600" dirty="0" smtClean="0">
                <a:latin typeface="Arial"/>
                <a:cs typeface="Arial"/>
              </a:rPr>
              <a:t>, </a:t>
            </a:r>
            <a:r>
              <a:rPr lang="es-ES" sz="1600" dirty="0" err="1" smtClean="0">
                <a:latin typeface="Arial"/>
                <a:cs typeface="Arial"/>
              </a:rPr>
              <a:t>ultricies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rhoncus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lorem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tristique</a:t>
            </a:r>
            <a:r>
              <a:rPr lang="es-ES" sz="1600" dirty="0" smtClean="0">
                <a:latin typeface="Arial"/>
                <a:cs typeface="Arial"/>
              </a:rPr>
              <a:t>. </a:t>
            </a:r>
            <a:r>
              <a:rPr lang="es-ES" sz="1600" dirty="0" err="1" smtClean="0">
                <a:latin typeface="Arial"/>
                <a:cs typeface="Arial"/>
              </a:rPr>
              <a:t>Proin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consequat</a:t>
            </a:r>
            <a:r>
              <a:rPr lang="es-ES" sz="1600" dirty="0" smtClean="0">
                <a:latin typeface="Arial"/>
                <a:cs typeface="Arial"/>
              </a:rPr>
              <a:t> odio </a:t>
            </a:r>
            <a:r>
              <a:rPr lang="es-ES" sz="1600" dirty="0" err="1" smtClean="0">
                <a:latin typeface="Arial"/>
                <a:cs typeface="Arial"/>
              </a:rPr>
              <a:t>fermentum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felis</a:t>
            </a:r>
            <a:r>
              <a:rPr lang="es-ES" sz="1600" dirty="0" smtClean="0">
                <a:latin typeface="Arial"/>
                <a:cs typeface="Arial"/>
              </a:rPr>
              <a:t> vehicula, </a:t>
            </a:r>
            <a:r>
              <a:rPr lang="es-ES" sz="1600" dirty="0" err="1" smtClean="0">
                <a:latin typeface="Arial"/>
                <a:cs typeface="Arial"/>
              </a:rPr>
              <a:t>vel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interdum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enim</a:t>
            </a:r>
            <a:r>
              <a:rPr lang="es-ES" sz="1600" dirty="0" smtClean="0">
                <a:latin typeface="Arial"/>
                <a:cs typeface="Arial"/>
              </a:rPr>
              <a:t> </a:t>
            </a:r>
            <a:r>
              <a:rPr lang="es-ES" sz="1600" dirty="0" err="1" smtClean="0">
                <a:latin typeface="Arial"/>
                <a:cs typeface="Arial"/>
              </a:rPr>
              <a:t>maximus</a:t>
            </a:r>
            <a:r>
              <a:rPr lang="es-ES" sz="1600" dirty="0" smtClean="0">
                <a:latin typeface="Arial"/>
                <a:cs typeface="Arial"/>
              </a:rPr>
              <a:t>. </a:t>
            </a:r>
            <a:endParaRPr lang="es-ES" sz="1600" dirty="0">
              <a:latin typeface="Arial"/>
              <a:cs typeface="Arial"/>
            </a:endParaRPr>
          </a:p>
        </p:txBody>
      </p:sp>
      <p:pic>
        <p:nvPicPr>
          <p:cNvPr id="9" name="Imagen 8" descr="icono-generic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147" y="216573"/>
            <a:ext cx="419541" cy="41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92779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" y="0"/>
            <a:ext cx="9144001" cy="541636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060" y="149712"/>
            <a:ext cx="1797578" cy="276632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-1" y="631015"/>
            <a:ext cx="9144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 smtClean="0">
                <a:latin typeface="Verdana"/>
                <a:cs typeface="Verdana"/>
              </a:rPr>
              <a:t>Ejemplo de página con mucho texto</a:t>
            </a:r>
            <a:endParaRPr lang="es-ES" sz="1400" dirty="0">
              <a:latin typeface="Verdana"/>
              <a:cs typeface="Verdana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479472" y="1140482"/>
            <a:ext cx="412087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err="1">
                <a:latin typeface="Arial"/>
                <a:cs typeface="Arial"/>
              </a:rPr>
              <a:t>Lorem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ipsum</a:t>
            </a:r>
            <a:r>
              <a:rPr lang="es-ES" sz="1400" dirty="0">
                <a:latin typeface="Arial"/>
                <a:cs typeface="Arial"/>
              </a:rPr>
              <a:t> dolor </a:t>
            </a:r>
            <a:r>
              <a:rPr lang="es-ES" sz="1400" dirty="0" err="1">
                <a:latin typeface="Arial"/>
                <a:cs typeface="Arial"/>
              </a:rPr>
              <a:t>sit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amet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consectetur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adipiscing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elit</a:t>
            </a:r>
            <a:r>
              <a:rPr lang="es-ES" sz="1400" dirty="0">
                <a:latin typeface="Arial"/>
                <a:cs typeface="Arial"/>
              </a:rPr>
              <a:t>. </a:t>
            </a:r>
            <a:r>
              <a:rPr lang="es-ES" sz="1400" dirty="0" err="1">
                <a:latin typeface="Arial"/>
                <a:cs typeface="Arial"/>
              </a:rPr>
              <a:t>Phasellus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scelerisque</a:t>
            </a:r>
            <a:r>
              <a:rPr lang="es-ES" sz="1400" dirty="0">
                <a:latin typeface="Arial"/>
                <a:cs typeface="Arial"/>
              </a:rPr>
              <a:t> ante </a:t>
            </a:r>
            <a:r>
              <a:rPr lang="es-ES" sz="1400" dirty="0" err="1">
                <a:latin typeface="Arial"/>
                <a:cs typeface="Arial"/>
              </a:rPr>
              <a:t>vel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metus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imperdiet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nec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tempus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est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 smtClean="0">
                <a:latin typeface="Arial"/>
                <a:cs typeface="Arial"/>
              </a:rPr>
              <a:t>fringilla</a:t>
            </a:r>
            <a:r>
              <a:rPr lang="es-ES" sz="1400" dirty="0" smtClean="0">
                <a:latin typeface="Arial"/>
                <a:cs typeface="Arial"/>
              </a:rPr>
              <a:t>.</a:t>
            </a:r>
          </a:p>
          <a:p>
            <a:pPr algn="just"/>
            <a:endParaRPr lang="es-ES" sz="1400" dirty="0">
              <a:latin typeface="Arial"/>
              <a:cs typeface="Arial"/>
            </a:endParaRPr>
          </a:p>
          <a:p>
            <a:pPr algn="just"/>
            <a:r>
              <a:rPr lang="es-ES" sz="1400" dirty="0" err="1" smtClean="0">
                <a:latin typeface="Arial"/>
                <a:cs typeface="Arial"/>
              </a:rPr>
              <a:t>Maecenas</a:t>
            </a:r>
            <a:r>
              <a:rPr lang="es-ES" sz="1400" dirty="0" smtClean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dictum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neque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eget</a:t>
            </a:r>
            <a:r>
              <a:rPr lang="es-ES" sz="1400" dirty="0">
                <a:latin typeface="Arial"/>
                <a:cs typeface="Arial"/>
              </a:rPr>
              <a:t> ante </a:t>
            </a:r>
            <a:r>
              <a:rPr lang="es-ES" sz="1400" dirty="0" err="1">
                <a:latin typeface="Arial"/>
                <a:cs typeface="Arial"/>
              </a:rPr>
              <a:t>fringilla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ultricies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rhoncus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lorem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tristique</a:t>
            </a:r>
            <a:r>
              <a:rPr lang="es-ES" sz="1400" dirty="0">
                <a:latin typeface="Arial"/>
                <a:cs typeface="Arial"/>
              </a:rPr>
              <a:t>. </a:t>
            </a:r>
            <a:r>
              <a:rPr lang="es-ES" sz="1400" dirty="0" err="1">
                <a:latin typeface="Arial"/>
                <a:cs typeface="Arial"/>
              </a:rPr>
              <a:t>Proin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consequat</a:t>
            </a:r>
            <a:r>
              <a:rPr lang="es-ES" sz="1400" dirty="0">
                <a:latin typeface="Arial"/>
                <a:cs typeface="Arial"/>
              </a:rPr>
              <a:t> odio </a:t>
            </a:r>
            <a:r>
              <a:rPr lang="es-ES" sz="1400" dirty="0" err="1">
                <a:latin typeface="Arial"/>
                <a:cs typeface="Arial"/>
              </a:rPr>
              <a:t>fermentum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felis</a:t>
            </a:r>
            <a:r>
              <a:rPr lang="es-ES" sz="1400" dirty="0">
                <a:latin typeface="Arial"/>
                <a:cs typeface="Arial"/>
              </a:rPr>
              <a:t> vehicula, </a:t>
            </a:r>
            <a:r>
              <a:rPr lang="es-ES" sz="1400" dirty="0" err="1">
                <a:latin typeface="Arial"/>
                <a:cs typeface="Arial"/>
              </a:rPr>
              <a:t>vel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interdum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enim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maximus</a:t>
            </a:r>
            <a:r>
              <a:rPr lang="es-ES" sz="1400" dirty="0" smtClean="0">
                <a:latin typeface="Arial"/>
                <a:cs typeface="Arial"/>
              </a:rPr>
              <a:t>.</a:t>
            </a:r>
          </a:p>
          <a:p>
            <a:pPr algn="just"/>
            <a:endParaRPr lang="es-ES" sz="1400" dirty="0">
              <a:latin typeface="Arial"/>
              <a:cs typeface="Arial"/>
            </a:endParaRPr>
          </a:p>
          <a:p>
            <a:pPr algn="just"/>
            <a:r>
              <a:rPr lang="es-ES" sz="1400" dirty="0" err="1">
                <a:latin typeface="Arial"/>
                <a:cs typeface="Arial"/>
              </a:rPr>
              <a:t>Lorem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ipsum</a:t>
            </a:r>
            <a:r>
              <a:rPr lang="es-ES" sz="1400" dirty="0">
                <a:latin typeface="Arial"/>
                <a:cs typeface="Arial"/>
              </a:rPr>
              <a:t> dolor </a:t>
            </a:r>
            <a:r>
              <a:rPr lang="es-ES" sz="1400" dirty="0" err="1">
                <a:latin typeface="Arial"/>
                <a:cs typeface="Arial"/>
              </a:rPr>
              <a:t>sit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amet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consectetur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adipiscing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elit</a:t>
            </a:r>
            <a:r>
              <a:rPr lang="es-ES" sz="1400" dirty="0">
                <a:latin typeface="Arial"/>
                <a:cs typeface="Arial"/>
              </a:rPr>
              <a:t>. </a:t>
            </a:r>
            <a:r>
              <a:rPr lang="es-ES" sz="1400" dirty="0" err="1">
                <a:latin typeface="Arial"/>
                <a:cs typeface="Arial"/>
              </a:rPr>
              <a:t>Phasellus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scelerisque</a:t>
            </a:r>
            <a:r>
              <a:rPr lang="es-ES" sz="1400" dirty="0">
                <a:latin typeface="Arial"/>
                <a:cs typeface="Arial"/>
              </a:rPr>
              <a:t> ante </a:t>
            </a:r>
            <a:r>
              <a:rPr lang="es-ES" sz="1400" dirty="0" err="1">
                <a:latin typeface="Arial"/>
                <a:cs typeface="Arial"/>
              </a:rPr>
              <a:t>vel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metus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imperdiet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nec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tempus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est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fringilla</a:t>
            </a:r>
            <a:r>
              <a:rPr lang="es-ES" sz="1400" dirty="0" smtClean="0">
                <a:latin typeface="Arial"/>
                <a:cs typeface="Arial"/>
              </a:rPr>
              <a:t>.</a:t>
            </a:r>
          </a:p>
          <a:p>
            <a:pPr algn="just"/>
            <a:endParaRPr lang="es-ES" sz="1400" dirty="0">
              <a:latin typeface="Arial"/>
              <a:cs typeface="Arial"/>
            </a:endParaRPr>
          </a:p>
          <a:p>
            <a:pPr algn="just"/>
            <a:r>
              <a:rPr lang="es-ES" sz="1400" dirty="0" err="1">
                <a:latin typeface="Arial"/>
                <a:cs typeface="Arial"/>
              </a:rPr>
              <a:t>Maecenas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dictum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neque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eget</a:t>
            </a:r>
            <a:r>
              <a:rPr lang="es-ES" sz="1400" dirty="0">
                <a:latin typeface="Arial"/>
                <a:cs typeface="Arial"/>
              </a:rPr>
              <a:t> ante </a:t>
            </a:r>
            <a:r>
              <a:rPr lang="es-ES" sz="1400" dirty="0" err="1">
                <a:latin typeface="Arial"/>
                <a:cs typeface="Arial"/>
              </a:rPr>
              <a:t>fringilla</a:t>
            </a:r>
            <a:r>
              <a:rPr lang="es-ES" sz="1400" dirty="0">
                <a:latin typeface="Arial"/>
                <a:cs typeface="Arial"/>
              </a:rPr>
              <a:t>, </a:t>
            </a:r>
            <a:r>
              <a:rPr lang="es-ES" sz="1400" dirty="0" err="1">
                <a:latin typeface="Arial"/>
                <a:cs typeface="Arial"/>
              </a:rPr>
              <a:t>ultricies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rhoncus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lorem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tristique</a:t>
            </a:r>
            <a:r>
              <a:rPr lang="es-ES" sz="1400" dirty="0">
                <a:latin typeface="Arial"/>
                <a:cs typeface="Arial"/>
              </a:rPr>
              <a:t>. </a:t>
            </a:r>
            <a:r>
              <a:rPr lang="es-ES" sz="1400" dirty="0" err="1">
                <a:latin typeface="Arial"/>
                <a:cs typeface="Arial"/>
              </a:rPr>
              <a:t>Proin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consequat</a:t>
            </a:r>
            <a:r>
              <a:rPr lang="es-ES" sz="1400" dirty="0">
                <a:latin typeface="Arial"/>
                <a:cs typeface="Arial"/>
              </a:rPr>
              <a:t> odio </a:t>
            </a:r>
            <a:r>
              <a:rPr lang="es-ES" sz="1400" dirty="0" err="1">
                <a:latin typeface="Arial"/>
                <a:cs typeface="Arial"/>
              </a:rPr>
              <a:t>fermentum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felis</a:t>
            </a:r>
            <a:r>
              <a:rPr lang="es-ES" sz="1400" dirty="0">
                <a:latin typeface="Arial"/>
                <a:cs typeface="Arial"/>
              </a:rPr>
              <a:t> vehicula, </a:t>
            </a:r>
            <a:r>
              <a:rPr lang="es-ES" sz="1400" dirty="0" err="1">
                <a:latin typeface="Arial"/>
                <a:cs typeface="Arial"/>
              </a:rPr>
              <a:t>vel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interdum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enim</a:t>
            </a:r>
            <a:r>
              <a:rPr lang="es-ES" sz="1400" dirty="0">
                <a:latin typeface="Arial"/>
                <a:cs typeface="Arial"/>
              </a:rPr>
              <a:t> </a:t>
            </a:r>
            <a:r>
              <a:rPr lang="es-ES" sz="1400" dirty="0" err="1">
                <a:latin typeface="Arial"/>
                <a:cs typeface="Arial"/>
              </a:rPr>
              <a:t>maximus</a:t>
            </a:r>
            <a:r>
              <a:rPr lang="es-ES" sz="1400" dirty="0" smtClean="0">
                <a:latin typeface="Arial"/>
                <a:cs typeface="Arial"/>
              </a:rPr>
              <a:t>.</a:t>
            </a:r>
            <a:endParaRPr lang="es-ES" sz="1400" dirty="0">
              <a:latin typeface="Arial"/>
              <a:cs typeface="Arial"/>
            </a:endParaRPr>
          </a:p>
        </p:txBody>
      </p:sp>
      <p:pic>
        <p:nvPicPr>
          <p:cNvPr id="13" name="Imagen 12" descr="_DSC1746 copia fr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64" t="-2" r="10214" b="-16"/>
          <a:stretch/>
        </p:blipFill>
        <p:spPr>
          <a:xfrm>
            <a:off x="4884277" y="1140482"/>
            <a:ext cx="3803143" cy="3704907"/>
          </a:xfrm>
          <a:prstGeom prst="rect">
            <a:avLst/>
          </a:prstGeom>
        </p:spPr>
      </p:pic>
      <p:sp>
        <p:nvSpPr>
          <p:cNvPr id="15" name="Elipse 14"/>
          <p:cNvSpPr/>
          <p:nvPr/>
        </p:nvSpPr>
        <p:spPr>
          <a:xfrm>
            <a:off x="8311616" y="72762"/>
            <a:ext cx="734695" cy="734695"/>
          </a:xfrm>
          <a:prstGeom prst="ellipse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 descr="icono-generic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147" y="216573"/>
            <a:ext cx="419541" cy="41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5099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62189"/>
            <a:ext cx="8229600" cy="857250"/>
          </a:xfrm>
        </p:spPr>
        <p:txBody>
          <a:bodyPr>
            <a:noAutofit/>
          </a:bodyPr>
          <a:lstStyle/>
          <a:p>
            <a:r>
              <a:rPr lang="es-ES" sz="3200" dirty="0" smtClean="0">
                <a:latin typeface="Verdana"/>
                <a:cs typeface="Verdana"/>
              </a:rPr>
              <a:t>Si necesitas fotografías corporativas para tu presentación puedes descargarlas en este enlace:</a:t>
            </a:r>
            <a:endParaRPr lang="es-ES" sz="3200" dirty="0">
              <a:latin typeface="Verdana"/>
              <a:cs typeface="Verdana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706559"/>
            <a:ext cx="8229600" cy="8880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800" dirty="0">
                <a:solidFill>
                  <a:srgbClr val="0000FF"/>
                </a:solidFill>
                <a:latin typeface="Verdana"/>
                <a:cs typeface="Verdana"/>
                <a:hlinkClick r:id="rId2"/>
              </a:rPr>
              <a:t>http://</a:t>
            </a:r>
            <a:r>
              <a:rPr lang="es-ES" sz="2800" dirty="0" err="1">
                <a:solidFill>
                  <a:srgbClr val="0000FF"/>
                </a:solidFill>
                <a:latin typeface="Verdana"/>
                <a:cs typeface="Verdana"/>
                <a:hlinkClick r:id="rId2"/>
              </a:rPr>
              <a:t>webtoolspro.asepeyo.org</a:t>
            </a:r>
            <a:r>
              <a:rPr lang="es-ES" sz="2800" dirty="0">
                <a:solidFill>
                  <a:srgbClr val="0000FF"/>
                </a:solidFill>
                <a:latin typeface="Verdana"/>
                <a:cs typeface="Verdana"/>
                <a:hlinkClick r:id="rId2"/>
              </a:rPr>
              <a:t>/</a:t>
            </a:r>
            <a:endParaRPr lang="es-ES" sz="2800" dirty="0">
              <a:solidFill>
                <a:srgbClr val="0000FF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9147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"/>
            <a:ext cx="9144000" cy="5143500"/>
          </a:xfrm>
          <a:prstGeom prst="rect">
            <a:avLst/>
          </a:prstGeom>
          <a:solidFill>
            <a:srgbClr val="41B5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 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0" y="4718791"/>
            <a:ext cx="914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Mutua Colaboradora con la Seguridad Social n</a:t>
            </a:r>
            <a:r>
              <a:rPr lang="es-E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º</a:t>
            </a:r>
            <a:r>
              <a:rPr lang="es-E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151</a:t>
            </a:r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" name="Imagen 1" descr="logo_blan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729" y="2299960"/>
            <a:ext cx="3544886" cy="54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30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d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uia Presentacion Gener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Guia Presentacion Generica</Template>
  <TotalTime>0</TotalTime>
  <Words>254</Words>
  <Application>Microsoft Office PowerPoint</Application>
  <PresentationFormat>Presentación en pantalla (16:9)</PresentationFormat>
  <Paragraphs>36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Guia Presentacion Generica</vt:lpstr>
      <vt:lpstr>Presentación Asepeyo</vt:lpstr>
      <vt:lpstr>Subtítulo</vt:lpstr>
      <vt:lpstr>Ejemplo página con imagen a pantalla completa</vt:lpstr>
      <vt:lpstr>Ejemplo página con imagen a pantalla completa con algo de texto</vt:lpstr>
      <vt:lpstr>Presentación de PowerPoint</vt:lpstr>
      <vt:lpstr>Si necesitas fotografías corporativas para tu presentación puedes descargarlas en este enlace:</vt:lpstr>
      <vt:lpstr>Presentación de PowerPoint</vt:lpstr>
    </vt:vector>
  </TitlesOfParts>
  <Company>ASEPEYO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Asepeyo</dc:title>
  <dc:creator>VANESSA TORRES PEREZ</dc:creator>
  <cp:lastModifiedBy>VANESSA TORRES PEREZ</cp:lastModifiedBy>
  <cp:revision>1</cp:revision>
  <dcterms:created xsi:type="dcterms:W3CDTF">2019-01-29T15:59:06Z</dcterms:created>
  <dcterms:modified xsi:type="dcterms:W3CDTF">2019-01-29T15:59:19Z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