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93455" r:id="rId4"/>
  </p:sldMasterIdLst>
  <p:notesMasterIdLst>
    <p:notesMasterId r:id="rId13"/>
  </p:notesMasterIdLst>
  <p:sldIdLst>
    <p:sldId id="257" r:id="rId5"/>
    <p:sldId id="261" r:id="rId6"/>
    <p:sldId id="256" r:id="rId7"/>
    <p:sldId id="268" r:id="rId8"/>
    <p:sldId id="269" r:id="rId9"/>
    <p:sldId id="262" r:id="rId10"/>
    <p:sldId id="270" r:id="rId11"/>
    <p:sldId id="260" r:id="rId12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1B5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589" autoAdjust="0"/>
    <p:restoredTop sz="93782" autoAdjust="0"/>
  </p:normalViewPr>
  <p:slideViewPr>
    <p:cSldViewPr snapToGrid="0" snapToObjects="1">
      <p:cViewPr>
        <p:scale>
          <a:sx n="196" d="100"/>
          <a:sy n="196" d="100"/>
        </p:scale>
        <p:origin x="-72" y="384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49" d="100"/>
        <a:sy n="149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8BF722-43D9-1D4C-9967-C71465BB239F}" type="datetimeFigureOut">
              <a:rPr lang="es-ES" smtClean="0"/>
              <a:t>29/01/2019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BBDDED-FEE7-4B41-81C0-DE1D0422E73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662225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dirty="0" smtClean="0"/>
              <a:t>Ejemplo de portada</a:t>
            </a:r>
            <a:r>
              <a:rPr lang="es-ES" baseline="0" dirty="0" smtClean="0"/>
              <a:t> corporativa para la presentación de la convención equipo directivo del 26 y 27 de septiembre en El Escorial (Madrid).</a:t>
            </a:r>
          </a:p>
          <a:p>
            <a:endParaRPr lang="es-ES" baseline="0" dirty="0" smtClean="0"/>
          </a:p>
          <a:p>
            <a:r>
              <a:rPr lang="es-ES" baseline="0" dirty="0" smtClean="0"/>
              <a:t>Recuerda: menos es mas</a:t>
            </a:r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BBDDED-FEE7-4B41-81C0-DE1D0422E734}" type="slidenum">
              <a:rPr lang="es-ES" smtClean="0"/>
              <a:t>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793354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dirty="0" smtClean="0"/>
              <a:t>Ejemplo de diapositiva de</a:t>
            </a:r>
            <a:r>
              <a:rPr lang="es-ES" baseline="0" dirty="0" smtClean="0"/>
              <a:t> subtítulo con animación</a:t>
            </a:r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BBDDED-FEE7-4B41-81C0-DE1D0422E734}" type="slidenum">
              <a:rPr lang="es-ES" smtClean="0"/>
              <a:t>2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1110262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dirty="0" smtClean="0"/>
              <a:t>Ejemplo</a:t>
            </a:r>
            <a:r>
              <a:rPr lang="es-ES" baseline="0" dirty="0" smtClean="0"/>
              <a:t> de diapositiva con texto e imagen.</a:t>
            </a:r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BBDDED-FEE7-4B41-81C0-DE1D0422E734}" type="slidenum">
              <a:rPr lang="es-ES" smtClean="0"/>
              <a:t>3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064495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dirty="0" smtClean="0"/>
              <a:t>Ejemplo</a:t>
            </a:r>
            <a:r>
              <a:rPr lang="es-ES" baseline="0" dirty="0" smtClean="0"/>
              <a:t> de diapositiva con texto e imagen.</a:t>
            </a:r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BBDDED-FEE7-4B41-81C0-DE1D0422E734}" type="slidenum">
              <a:rPr lang="es-ES" smtClean="0"/>
              <a:t>4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064495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dirty="0" smtClean="0"/>
              <a:t>Ejemplo</a:t>
            </a:r>
            <a:r>
              <a:rPr lang="es-ES" baseline="0" dirty="0" smtClean="0"/>
              <a:t> de diapositiva con texto e imagen.</a:t>
            </a:r>
          </a:p>
          <a:p>
            <a:r>
              <a:rPr lang="es-ES" baseline="0" dirty="0" smtClean="0"/>
              <a:t>La idea es que sea muy esquemático.</a:t>
            </a:r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BBDDED-FEE7-4B41-81C0-DE1D0422E734}" type="slidenum">
              <a:rPr lang="es-ES" smtClean="0"/>
              <a:t>5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064495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dirty="0" smtClean="0"/>
              <a:t>Ejemplo</a:t>
            </a:r>
            <a:r>
              <a:rPr lang="es-ES" baseline="0" dirty="0" smtClean="0"/>
              <a:t> de diapositiva con texto e imagen.</a:t>
            </a:r>
          </a:p>
          <a:p>
            <a:r>
              <a:rPr lang="es-ES" baseline="0" dirty="0" smtClean="0"/>
              <a:t>La idea es que sea muy esquemático.</a:t>
            </a:r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BBDDED-FEE7-4B41-81C0-DE1D0422E734}" type="slidenum">
              <a:rPr lang="es-ES" smtClean="0"/>
              <a:t>6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064495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dirty="0" smtClean="0"/>
              <a:t>Final</a:t>
            </a:r>
            <a:r>
              <a:rPr lang="es-ES" baseline="0" dirty="0" smtClean="0"/>
              <a:t> corporativo de presentación</a:t>
            </a:r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BBDDED-FEE7-4B41-81C0-DE1D0422E734}" type="slidenum">
              <a:rPr lang="es-ES" smtClean="0"/>
              <a:t>8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602931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DB3CC-F982-40F9-8DD6-BCC9AFBF44BD}" type="datetime1">
              <a:rPr lang="en-US" smtClean="0"/>
              <a:pPr/>
              <a:t>1/29/2019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8E988-FB04-AB4E-BE5A-59F242AF7F7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83514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1/29/2019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33172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1/29/2019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79964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1/29/2019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3822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E7B99-7C3F-4BC3-B7B8-7E1F8C620B24}" type="datetime1">
              <a:rPr lang="en-US" smtClean="0"/>
              <a:pPr/>
              <a:t>1/29/2019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F2B4D-6B12-4EDF-87BB-2B55CECB6611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23948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1/29/2019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05946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1/29/2019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68244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1/29/2019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47129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1/29/2019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2246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1/29/2019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2C6B1FF6-39B9-40F5-8B67-33C6354A3D4F}" type="slidenum">
              <a:rPr kumimoji="0" lang="en-US" smtClean="0"/>
              <a:pPr eaLnBrk="1" latinLnBrk="0" hangingPunct="1"/>
              <a:t>‹Nº›</a:t>
            </a:fld>
            <a:endParaRPr kumimoji="0" lang="en-US" dirty="0">
              <a:solidFill>
                <a:schemeClr val="accent3">
                  <a:shade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82203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1/29/2019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59831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 smtClean="0"/>
              <a:t>Clic para editar título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C2560D-EC28-3B41-86E8-18F1CE0113B4}" type="datetimeFigureOut">
              <a:rPr lang="en-US" smtClean="0"/>
              <a:t>1/29/2019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66355A-084C-D24E-9AD2-7E4FC41EA62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38435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456" r:id="rId1"/>
    <p:sldLayoutId id="2147493457" r:id="rId2"/>
    <p:sldLayoutId id="2147493458" r:id="rId3"/>
    <p:sldLayoutId id="2147493459" r:id="rId4"/>
    <p:sldLayoutId id="2147493460" r:id="rId5"/>
    <p:sldLayoutId id="2147493461" r:id="rId6"/>
    <p:sldLayoutId id="2147493462" r:id="rId7"/>
    <p:sldLayoutId id="2147493463" r:id="rId8"/>
    <p:sldLayoutId id="2147493464" r:id="rId9"/>
    <p:sldLayoutId id="2147493465" r:id="rId10"/>
    <p:sldLayoutId id="2147493466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ebtoolspro.asepeyo.org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09120" y="1845236"/>
            <a:ext cx="7230579" cy="656044"/>
          </a:xfrm>
        </p:spPr>
        <p:txBody>
          <a:bodyPr>
            <a:normAutofit/>
          </a:bodyPr>
          <a:lstStyle/>
          <a:p>
            <a:r>
              <a:rPr lang="es-ES" sz="2800" dirty="0" smtClean="0">
                <a:latin typeface="Arial"/>
                <a:cs typeface="Arial"/>
              </a:rPr>
              <a:t>Presentación</a:t>
            </a:r>
            <a:r>
              <a:rPr lang="es-ES" sz="2800" dirty="0" smtClean="0">
                <a:latin typeface="Helvetica"/>
                <a:cs typeface="Helvetica"/>
              </a:rPr>
              <a:t> </a:t>
            </a:r>
            <a:r>
              <a:rPr lang="es-ES" sz="2800" b="1" dirty="0" smtClean="0">
                <a:solidFill>
                  <a:srgbClr val="41B5FF"/>
                </a:solidFill>
                <a:latin typeface="Arial"/>
                <a:cs typeface="Arial"/>
              </a:rPr>
              <a:t>aplicaciones informáticas</a:t>
            </a:r>
            <a:endParaRPr lang="es-ES" sz="2800" b="1" dirty="0">
              <a:solidFill>
                <a:srgbClr val="41B5FF"/>
              </a:solidFill>
              <a:latin typeface="Arial"/>
              <a:cs typeface="Arial"/>
            </a:endParaRPr>
          </a:p>
        </p:txBody>
      </p:sp>
      <p:sp>
        <p:nvSpPr>
          <p:cNvPr id="4" name="Rectángulo 3"/>
          <p:cNvSpPr/>
          <p:nvPr/>
        </p:nvSpPr>
        <p:spPr>
          <a:xfrm>
            <a:off x="0" y="0"/>
            <a:ext cx="9144000" cy="749034"/>
          </a:xfrm>
          <a:prstGeom prst="rect">
            <a:avLst/>
          </a:prstGeom>
          <a:solidFill>
            <a:srgbClr val="41B5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11" name="Conector recto 10"/>
          <p:cNvCxnSpPr/>
          <p:nvPr/>
        </p:nvCxnSpPr>
        <p:spPr>
          <a:xfrm>
            <a:off x="1133888" y="2624709"/>
            <a:ext cx="6764455" cy="0"/>
          </a:xfrm>
          <a:prstGeom prst="line">
            <a:avLst/>
          </a:prstGeom>
          <a:ln w="3810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uadroTexto 11"/>
          <p:cNvSpPr txBox="1"/>
          <p:nvPr/>
        </p:nvSpPr>
        <p:spPr>
          <a:xfrm>
            <a:off x="1133888" y="2760806"/>
            <a:ext cx="6764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dirty="0" smtClean="0">
                <a:latin typeface="Arial"/>
                <a:cs typeface="Arial"/>
              </a:rPr>
              <a:t>Para proyectos y documentación</a:t>
            </a:r>
            <a:endParaRPr lang="es-ES" dirty="0">
              <a:latin typeface="Arial"/>
              <a:cs typeface="Arial"/>
            </a:endParaRPr>
          </a:p>
        </p:txBody>
      </p:sp>
      <p:pic>
        <p:nvPicPr>
          <p:cNvPr id="15" name="Imagen 14" descr="logo_blanc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5514" y="210552"/>
            <a:ext cx="2259072" cy="347652"/>
          </a:xfrm>
          <a:prstGeom prst="rect">
            <a:avLst/>
          </a:prstGeom>
        </p:spPr>
      </p:pic>
      <p:sp>
        <p:nvSpPr>
          <p:cNvPr id="8" name="CuadroTexto 7"/>
          <p:cNvSpPr txBox="1"/>
          <p:nvPr/>
        </p:nvSpPr>
        <p:spPr>
          <a:xfrm>
            <a:off x="5674586" y="4472427"/>
            <a:ext cx="16722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200" dirty="0" smtClean="0">
                <a:solidFill>
                  <a:schemeClr val="bg1">
                    <a:lumMod val="50000"/>
                  </a:schemeClr>
                </a:solidFill>
                <a:latin typeface="Verdana"/>
                <a:cs typeface="Verdana"/>
              </a:rPr>
              <a:t>Nombre y apellidos</a:t>
            </a:r>
          </a:p>
          <a:p>
            <a:r>
              <a:rPr lang="es-ES" sz="1200" dirty="0" smtClean="0">
                <a:solidFill>
                  <a:schemeClr val="bg1">
                    <a:lumMod val="50000"/>
                  </a:schemeClr>
                </a:solidFill>
                <a:latin typeface="Verdana"/>
                <a:cs typeface="Verdana"/>
              </a:rPr>
              <a:t>Departamento</a:t>
            </a:r>
            <a:endParaRPr lang="es-ES" sz="1200" dirty="0">
              <a:solidFill>
                <a:schemeClr val="bg1">
                  <a:lumMod val="50000"/>
                </a:schemeClr>
              </a:solidFill>
              <a:latin typeface="Verdana"/>
              <a:cs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3134266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54228E-7 -0.15992 L 3.54228E-7 -1.99444E-6 " pathEditMode="relative" rAng="0" ptsTypes="AA">
                                      <p:cBhvr>
                                        <p:cTn id="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799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500"/>
                            </p:stCondLst>
                            <p:childTnLst>
                              <p:par>
                                <p:cTn id="2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  <p:bldP spid="12" grpId="0"/>
      <p:bldP spid="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8437" y="2001129"/>
            <a:ext cx="3255045" cy="857250"/>
          </a:xfrm>
        </p:spPr>
        <p:txBody>
          <a:bodyPr>
            <a:normAutofit/>
          </a:bodyPr>
          <a:lstStyle/>
          <a:p>
            <a:r>
              <a:rPr lang="es-ES" sz="3200" dirty="0" smtClean="0">
                <a:latin typeface="Arial"/>
                <a:cs typeface="Arial"/>
              </a:rPr>
              <a:t>Subtítulo</a:t>
            </a:r>
            <a:endParaRPr lang="es-ES" sz="3200" dirty="0">
              <a:latin typeface="Arial"/>
              <a:cs typeface="Arial"/>
            </a:endParaRPr>
          </a:p>
        </p:txBody>
      </p:sp>
      <p:cxnSp>
        <p:nvCxnSpPr>
          <p:cNvPr id="4" name="Conector recto 3"/>
          <p:cNvCxnSpPr/>
          <p:nvPr/>
        </p:nvCxnSpPr>
        <p:spPr>
          <a:xfrm>
            <a:off x="855380" y="2858379"/>
            <a:ext cx="2931445" cy="0"/>
          </a:xfrm>
          <a:prstGeom prst="line">
            <a:avLst/>
          </a:prstGeom>
          <a:ln w="3810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Rectángulo 7"/>
          <p:cNvSpPr/>
          <p:nvPr/>
        </p:nvSpPr>
        <p:spPr>
          <a:xfrm>
            <a:off x="4646412" y="0"/>
            <a:ext cx="4497587" cy="5143500"/>
          </a:xfrm>
          <a:prstGeom prst="rect">
            <a:avLst/>
          </a:prstGeom>
          <a:solidFill>
            <a:srgbClr val="41B5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  </a:t>
            </a:r>
            <a:endParaRPr lang="es-ES" dirty="0"/>
          </a:p>
        </p:txBody>
      </p:sp>
      <p:pic>
        <p:nvPicPr>
          <p:cNvPr id="6" name="Imagen 5" descr="TIC2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31290" y="1538066"/>
            <a:ext cx="2199283" cy="16399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68727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 xmlns:p14="http://schemas.microsoft.com/office/powerpoint/2010/main"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03509E-6 -0.9926 L 4.03509E-6 2.53469E-6 " pathEditMode="relative" rAng="0" ptsTypes="AA">
                                      <p:cBhvr>
                                        <p:cTn id="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4961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-1" y="0"/>
            <a:ext cx="9144001" cy="541636"/>
          </a:xfrm>
          <a:prstGeom prst="rect">
            <a:avLst/>
          </a:prstGeom>
          <a:solidFill>
            <a:srgbClr val="41B5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" name="Elipse 4"/>
          <p:cNvSpPr/>
          <p:nvPr/>
        </p:nvSpPr>
        <p:spPr>
          <a:xfrm>
            <a:off x="8311616" y="72762"/>
            <a:ext cx="734695" cy="734695"/>
          </a:xfrm>
          <a:prstGeom prst="ellipse">
            <a:avLst/>
          </a:prstGeom>
          <a:solidFill>
            <a:srgbClr val="41B5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12" name="Imagen 11" descr="logo_blanc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3060" y="149712"/>
            <a:ext cx="1797578" cy="276632"/>
          </a:xfrm>
          <a:prstGeom prst="rect">
            <a:avLst/>
          </a:prstGeom>
        </p:spPr>
      </p:pic>
      <p:pic>
        <p:nvPicPr>
          <p:cNvPr id="10" name="Imagen 9" descr="TIC2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72922" y="298321"/>
            <a:ext cx="390014" cy="290829"/>
          </a:xfrm>
          <a:prstGeom prst="rect">
            <a:avLst/>
          </a:prstGeom>
        </p:spPr>
      </p:pic>
      <p:sp>
        <p:nvSpPr>
          <p:cNvPr id="13" name="Título 1"/>
          <p:cNvSpPr>
            <a:spLocks noGrp="1"/>
          </p:cNvSpPr>
          <p:nvPr>
            <p:ph type="ctrTitle"/>
          </p:nvPr>
        </p:nvSpPr>
        <p:spPr>
          <a:xfrm>
            <a:off x="-1" y="532573"/>
            <a:ext cx="9144000" cy="478307"/>
          </a:xfrm>
          <a:noFill/>
        </p:spPr>
        <p:txBody>
          <a:bodyPr>
            <a:normAutofit/>
          </a:bodyPr>
          <a:lstStyle/>
          <a:p>
            <a:r>
              <a:rPr lang="es-ES" sz="1400" dirty="0">
                <a:latin typeface="Verdana"/>
                <a:cs typeface="Verdana"/>
              </a:rPr>
              <a:t>Ejemplo página con imagen a pantalla completa</a:t>
            </a:r>
          </a:p>
        </p:txBody>
      </p:sp>
      <p:pic>
        <p:nvPicPr>
          <p:cNvPr id="9" name="Imagen 8" descr="MEMORIA 03-2.jpg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895" b="17261"/>
          <a:stretch/>
        </p:blipFill>
        <p:spPr>
          <a:xfrm>
            <a:off x="0" y="985500"/>
            <a:ext cx="9143999" cy="4168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9279207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n 8" descr="MEMORIA 03-2.jpg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895" b="17261"/>
          <a:stretch/>
        </p:blipFill>
        <p:spPr>
          <a:xfrm>
            <a:off x="0" y="985500"/>
            <a:ext cx="9143999" cy="4168800"/>
          </a:xfrm>
          <a:prstGeom prst="rect">
            <a:avLst/>
          </a:prstGeom>
        </p:spPr>
      </p:pic>
      <p:sp>
        <p:nvSpPr>
          <p:cNvPr id="4" name="Rectángulo 3"/>
          <p:cNvSpPr/>
          <p:nvPr/>
        </p:nvSpPr>
        <p:spPr>
          <a:xfrm>
            <a:off x="-1" y="0"/>
            <a:ext cx="9144001" cy="541636"/>
          </a:xfrm>
          <a:prstGeom prst="rect">
            <a:avLst/>
          </a:prstGeom>
          <a:solidFill>
            <a:srgbClr val="41B5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" name="Elipse 4"/>
          <p:cNvSpPr/>
          <p:nvPr/>
        </p:nvSpPr>
        <p:spPr>
          <a:xfrm>
            <a:off x="8311616" y="72762"/>
            <a:ext cx="734695" cy="734695"/>
          </a:xfrm>
          <a:prstGeom prst="ellipse">
            <a:avLst/>
          </a:prstGeom>
          <a:solidFill>
            <a:srgbClr val="41B5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12" name="Imagen 11" descr="logo_blanc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3060" y="149712"/>
            <a:ext cx="1797578" cy="276632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-1" y="532573"/>
            <a:ext cx="9144000" cy="478307"/>
          </a:xfrm>
          <a:noFill/>
        </p:spPr>
        <p:txBody>
          <a:bodyPr>
            <a:normAutofit/>
          </a:bodyPr>
          <a:lstStyle/>
          <a:p>
            <a:r>
              <a:rPr lang="es-ES" sz="1400" dirty="0">
                <a:latin typeface="Verdana"/>
                <a:cs typeface="Verdana"/>
              </a:rPr>
              <a:t>Ejemplo página con imagen a pantalla completa con algo de texto</a:t>
            </a:r>
          </a:p>
        </p:txBody>
      </p:sp>
      <p:pic>
        <p:nvPicPr>
          <p:cNvPr id="10" name="Imagen 9" descr="TIC2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72922" y="298321"/>
            <a:ext cx="390014" cy="290829"/>
          </a:xfrm>
          <a:prstGeom prst="rect">
            <a:avLst/>
          </a:prstGeom>
        </p:spPr>
      </p:pic>
      <p:sp>
        <p:nvSpPr>
          <p:cNvPr id="8" name="Título 1"/>
          <p:cNvSpPr txBox="1">
            <a:spLocks/>
          </p:cNvSpPr>
          <p:nvPr/>
        </p:nvSpPr>
        <p:spPr>
          <a:xfrm>
            <a:off x="460035" y="1185840"/>
            <a:ext cx="3317964" cy="3738960"/>
          </a:xfrm>
          <a:prstGeom prst="rect">
            <a:avLst/>
          </a:prstGeom>
          <a:solidFill>
            <a:schemeClr val="bg1">
              <a:alpha val="75000"/>
            </a:schemeClr>
          </a:solidFill>
        </p:spPr>
        <p:txBody>
          <a:bodyPr vert="horz" wrap="square" lIns="216000" tIns="108000" rIns="252000" bIns="10800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08000" algn="just"/>
            <a:r>
              <a:rPr lang="es-ES" sz="1600" dirty="0" err="1" smtClean="0">
                <a:latin typeface="Arial"/>
                <a:cs typeface="Arial"/>
              </a:rPr>
              <a:t>Lorem</a:t>
            </a:r>
            <a:r>
              <a:rPr lang="es-ES" sz="1600" dirty="0" smtClean="0">
                <a:latin typeface="Arial"/>
                <a:cs typeface="Arial"/>
              </a:rPr>
              <a:t> </a:t>
            </a:r>
            <a:r>
              <a:rPr lang="es-ES" sz="1600" dirty="0" err="1" smtClean="0">
                <a:latin typeface="Arial"/>
                <a:cs typeface="Arial"/>
              </a:rPr>
              <a:t>ipsum</a:t>
            </a:r>
            <a:r>
              <a:rPr lang="es-ES" sz="1600" dirty="0" smtClean="0">
                <a:latin typeface="Arial"/>
                <a:cs typeface="Arial"/>
              </a:rPr>
              <a:t> dolor </a:t>
            </a:r>
            <a:r>
              <a:rPr lang="es-ES" sz="1600" dirty="0" err="1" smtClean="0">
                <a:latin typeface="Arial"/>
                <a:cs typeface="Arial"/>
              </a:rPr>
              <a:t>sit</a:t>
            </a:r>
            <a:r>
              <a:rPr lang="es-ES" sz="1600" dirty="0" smtClean="0">
                <a:latin typeface="Arial"/>
                <a:cs typeface="Arial"/>
              </a:rPr>
              <a:t> </a:t>
            </a:r>
            <a:r>
              <a:rPr lang="es-ES" sz="1600" dirty="0" err="1" smtClean="0">
                <a:latin typeface="Arial"/>
                <a:cs typeface="Arial"/>
              </a:rPr>
              <a:t>amet</a:t>
            </a:r>
            <a:r>
              <a:rPr lang="es-ES" sz="1600" dirty="0" smtClean="0">
                <a:latin typeface="Arial"/>
                <a:cs typeface="Arial"/>
              </a:rPr>
              <a:t>, </a:t>
            </a:r>
            <a:r>
              <a:rPr lang="es-ES" sz="1600" dirty="0" err="1" smtClean="0">
                <a:latin typeface="Arial"/>
                <a:cs typeface="Arial"/>
              </a:rPr>
              <a:t>consectetur</a:t>
            </a:r>
            <a:r>
              <a:rPr lang="es-ES" sz="1600" dirty="0" smtClean="0">
                <a:latin typeface="Arial"/>
                <a:cs typeface="Arial"/>
              </a:rPr>
              <a:t> </a:t>
            </a:r>
            <a:r>
              <a:rPr lang="es-ES" sz="1600" dirty="0" err="1" smtClean="0">
                <a:latin typeface="Arial"/>
                <a:cs typeface="Arial"/>
              </a:rPr>
              <a:t>adipiscing</a:t>
            </a:r>
            <a:r>
              <a:rPr lang="es-ES" sz="1600" dirty="0" smtClean="0">
                <a:latin typeface="Arial"/>
                <a:cs typeface="Arial"/>
              </a:rPr>
              <a:t> </a:t>
            </a:r>
            <a:r>
              <a:rPr lang="es-ES" sz="1600" dirty="0" err="1" smtClean="0">
                <a:latin typeface="Arial"/>
                <a:cs typeface="Arial"/>
              </a:rPr>
              <a:t>elit</a:t>
            </a:r>
            <a:r>
              <a:rPr lang="es-ES" sz="1600" dirty="0" smtClean="0">
                <a:latin typeface="Arial"/>
                <a:cs typeface="Arial"/>
              </a:rPr>
              <a:t>. </a:t>
            </a:r>
            <a:r>
              <a:rPr lang="es-ES" sz="1600" dirty="0" err="1" smtClean="0">
                <a:latin typeface="Arial"/>
                <a:cs typeface="Arial"/>
              </a:rPr>
              <a:t>Phasellus</a:t>
            </a:r>
            <a:r>
              <a:rPr lang="es-ES" sz="1600" dirty="0" smtClean="0">
                <a:latin typeface="Arial"/>
                <a:cs typeface="Arial"/>
              </a:rPr>
              <a:t> </a:t>
            </a:r>
            <a:r>
              <a:rPr lang="es-ES" sz="1600" dirty="0" err="1" smtClean="0">
                <a:latin typeface="Arial"/>
                <a:cs typeface="Arial"/>
              </a:rPr>
              <a:t>scelerisque</a:t>
            </a:r>
            <a:r>
              <a:rPr lang="es-ES" sz="1600" dirty="0" smtClean="0">
                <a:latin typeface="Arial"/>
                <a:cs typeface="Arial"/>
              </a:rPr>
              <a:t> ante </a:t>
            </a:r>
            <a:r>
              <a:rPr lang="es-ES" sz="1600" dirty="0" err="1" smtClean="0">
                <a:latin typeface="Arial"/>
                <a:cs typeface="Arial"/>
              </a:rPr>
              <a:t>vel</a:t>
            </a:r>
            <a:r>
              <a:rPr lang="es-ES" sz="1600" dirty="0" smtClean="0">
                <a:latin typeface="Arial"/>
                <a:cs typeface="Arial"/>
              </a:rPr>
              <a:t> </a:t>
            </a:r>
            <a:r>
              <a:rPr lang="es-ES" sz="1600" dirty="0" err="1" smtClean="0">
                <a:latin typeface="Arial"/>
                <a:cs typeface="Arial"/>
              </a:rPr>
              <a:t>metus</a:t>
            </a:r>
            <a:r>
              <a:rPr lang="es-ES" sz="1600" dirty="0" smtClean="0">
                <a:latin typeface="Arial"/>
                <a:cs typeface="Arial"/>
              </a:rPr>
              <a:t> </a:t>
            </a:r>
            <a:r>
              <a:rPr lang="es-ES" sz="1600" dirty="0" err="1" smtClean="0">
                <a:latin typeface="Arial"/>
                <a:cs typeface="Arial"/>
              </a:rPr>
              <a:t>imperdiet</a:t>
            </a:r>
            <a:r>
              <a:rPr lang="es-ES" sz="1600" dirty="0" smtClean="0">
                <a:latin typeface="Arial"/>
                <a:cs typeface="Arial"/>
              </a:rPr>
              <a:t>, </a:t>
            </a:r>
            <a:r>
              <a:rPr lang="es-ES" sz="1600" dirty="0" err="1" smtClean="0">
                <a:latin typeface="Arial"/>
                <a:cs typeface="Arial"/>
              </a:rPr>
              <a:t>nec</a:t>
            </a:r>
            <a:r>
              <a:rPr lang="es-ES" sz="1600" dirty="0" smtClean="0">
                <a:latin typeface="Arial"/>
                <a:cs typeface="Arial"/>
              </a:rPr>
              <a:t> </a:t>
            </a:r>
            <a:r>
              <a:rPr lang="es-ES" sz="1600" dirty="0" err="1" smtClean="0">
                <a:latin typeface="Arial"/>
                <a:cs typeface="Arial"/>
              </a:rPr>
              <a:t>tempus</a:t>
            </a:r>
            <a:r>
              <a:rPr lang="es-ES" sz="1600" dirty="0" smtClean="0">
                <a:latin typeface="Arial"/>
                <a:cs typeface="Arial"/>
              </a:rPr>
              <a:t> </a:t>
            </a:r>
            <a:r>
              <a:rPr lang="es-ES" sz="1600" dirty="0" err="1" smtClean="0">
                <a:latin typeface="Arial"/>
                <a:cs typeface="Arial"/>
              </a:rPr>
              <a:t>est</a:t>
            </a:r>
            <a:r>
              <a:rPr lang="es-ES" sz="1600" dirty="0" smtClean="0">
                <a:latin typeface="Arial"/>
                <a:cs typeface="Arial"/>
              </a:rPr>
              <a:t> </a:t>
            </a:r>
            <a:r>
              <a:rPr lang="es-ES" sz="1600" dirty="0" err="1" smtClean="0">
                <a:latin typeface="Arial"/>
                <a:cs typeface="Arial"/>
              </a:rPr>
              <a:t>fringilla</a:t>
            </a:r>
            <a:r>
              <a:rPr lang="es-ES" sz="1600" dirty="0" smtClean="0">
                <a:latin typeface="Arial"/>
                <a:cs typeface="Arial"/>
              </a:rPr>
              <a:t>. </a:t>
            </a:r>
            <a:br>
              <a:rPr lang="es-ES" sz="1600" dirty="0" smtClean="0">
                <a:latin typeface="Arial"/>
                <a:cs typeface="Arial"/>
              </a:rPr>
            </a:br>
            <a:r>
              <a:rPr lang="es-ES" sz="1600" dirty="0" smtClean="0">
                <a:latin typeface="Arial"/>
                <a:cs typeface="Arial"/>
              </a:rPr>
              <a:t/>
            </a:r>
            <a:br>
              <a:rPr lang="es-ES" sz="1600" dirty="0" smtClean="0">
                <a:latin typeface="Arial"/>
                <a:cs typeface="Arial"/>
              </a:rPr>
            </a:br>
            <a:r>
              <a:rPr lang="es-ES" sz="1600" dirty="0" err="1" smtClean="0">
                <a:latin typeface="Arial"/>
                <a:cs typeface="Arial"/>
              </a:rPr>
              <a:t>Maecenas</a:t>
            </a:r>
            <a:r>
              <a:rPr lang="es-ES" sz="1600" dirty="0" smtClean="0">
                <a:latin typeface="Arial"/>
                <a:cs typeface="Arial"/>
              </a:rPr>
              <a:t> </a:t>
            </a:r>
            <a:r>
              <a:rPr lang="es-ES" sz="1600" dirty="0" err="1" smtClean="0">
                <a:latin typeface="Arial"/>
                <a:cs typeface="Arial"/>
              </a:rPr>
              <a:t>dictum</a:t>
            </a:r>
            <a:r>
              <a:rPr lang="es-ES" sz="1600" dirty="0" smtClean="0">
                <a:latin typeface="Arial"/>
                <a:cs typeface="Arial"/>
              </a:rPr>
              <a:t> </a:t>
            </a:r>
            <a:r>
              <a:rPr lang="es-ES" sz="1600" dirty="0" err="1" smtClean="0">
                <a:latin typeface="Arial"/>
                <a:cs typeface="Arial"/>
              </a:rPr>
              <a:t>neque</a:t>
            </a:r>
            <a:r>
              <a:rPr lang="es-ES" sz="1600" dirty="0" smtClean="0">
                <a:latin typeface="Arial"/>
                <a:cs typeface="Arial"/>
              </a:rPr>
              <a:t> </a:t>
            </a:r>
            <a:r>
              <a:rPr lang="es-ES" sz="1600" dirty="0" err="1" smtClean="0">
                <a:latin typeface="Arial"/>
                <a:cs typeface="Arial"/>
              </a:rPr>
              <a:t>eget</a:t>
            </a:r>
            <a:r>
              <a:rPr lang="es-ES" sz="1600" dirty="0" smtClean="0">
                <a:latin typeface="Arial"/>
                <a:cs typeface="Arial"/>
              </a:rPr>
              <a:t> ante </a:t>
            </a:r>
            <a:r>
              <a:rPr lang="es-ES" sz="1600" dirty="0" err="1" smtClean="0">
                <a:latin typeface="Arial"/>
                <a:cs typeface="Arial"/>
              </a:rPr>
              <a:t>fringilla</a:t>
            </a:r>
            <a:r>
              <a:rPr lang="es-ES" sz="1600" dirty="0" smtClean="0">
                <a:latin typeface="Arial"/>
                <a:cs typeface="Arial"/>
              </a:rPr>
              <a:t>, </a:t>
            </a:r>
            <a:r>
              <a:rPr lang="es-ES" sz="1600" dirty="0" err="1" smtClean="0">
                <a:latin typeface="Arial"/>
                <a:cs typeface="Arial"/>
              </a:rPr>
              <a:t>ultricies</a:t>
            </a:r>
            <a:r>
              <a:rPr lang="es-ES" sz="1600" dirty="0" smtClean="0">
                <a:latin typeface="Arial"/>
                <a:cs typeface="Arial"/>
              </a:rPr>
              <a:t> </a:t>
            </a:r>
            <a:r>
              <a:rPr lang="es-ES" sz="1600" dirty="0" err="1" smtClean="0">
                <a:latin typeface="Arial"/>
                <a:cs typeface="Arial"/>
              </a:rPr>
              <a:t>rhoncus</a:t>
            </a:r>
            <a:r>
              <a:rPr lang="es-ES" sz="1600" dirty="0" smtClean="0">
                <a:latin typeface="Arial"/>
                <a:cs typeface="Arial"/>
              </a:rPr>
              <a:t> </a:t>
            </a:r>
            <a:r>
              <a:rPr lang="es-ES" sz="1600" dirty="0" err="1" smtClean="0">
                <a:latin typeface="Arial"/>
                <a:cs typeface="Arial"/>
              </a:rPr>
              <a:t>lorem</a:t>
            </a:r>
            <a:r>
              <a:rPr lang="es-ES" sz="1600" dirty="0" smtClean="0">
                <a:latin typeface="Arial"/>
                <a:cs typeface="Arial"/>
              </a:rPr>
              <a:t> </a:t>
            </a:r>
            <a:r>
              <a:rPr lang="es-ES" sz="1600" dirty="0" err="1" smtClean="0">
                <a:latin typeface="Arial"/>
                <a:cs typeface="Arial"/>
              </a:rPr>
              <a:t>tristique</a:t>
            </a:r>
            <a:r>
              <a:rPr lang="es-ES" sz="1600" dirty="0" smtClean="0">
                <a:latin typeface="Arial"/>
                <a:cs typeface="Arial"/>
              </a:rPr>
              <a:t>. </a:t>
            </a:r>
            <a:r>
              <a:rPr lang="es-ES" sz="1600" dirty="0" err="1" smtClean="0">
                <a:latin typeface="Arial"/>
                <a:cs typeface="Arial"/>
              </a:rPr>
              <a:t>Proin</a:t>
            </a:r>
            <a:r>
              <a:rPr lang="es-ES" sz="1600" dirty="0" smtClean="0">
                <a:latin typeface="Arial"/>
                <a:cs typeface="Arial"/>
              </a:rPr>
              <a:t> </a:t>
            </a:r>
            <a:r>
              <a:rPr lang="es-ES" sz="1600" dirty="0" err="1" smtClean="0">
                <a:latin typeface="Arial"/>
                <a:cs typeface="Arial"/>
              </a:rPr>
              <a:t>consequat</a:t>
            </a:r>
            <a:r>
              <a:rPr lang="es-ES" sz="1600" dirty="0" smtClean="0">
                <a:latin typeface="Arial"/>
                <a:cs typeface="Arial"/>
              </a:rPr>
              <a:t> odio </a:t>
            </a:r>
            <a:r>
              <a:rPr lang="es-ES" sz="1600" dirty="0" err="1" smtClean="0">
                <a:latin typeface="Arial"/>
                <a:cs typeface="Arial"/>
              </a:rPr>
              <a:t>fermentum</a:t>
            </a:r>
            <a:r>
              <a:rPr lang="es-ES" sz="1600" dirty="0" smtClean="0">
                <a:latin typeface="Arial"/>
                <a:cs typeface="Arial"/>
              </a:rPr>
              <a:t> </a:t>
            </a:r>
            <a:r>
              <a:rPr lang="es-ES" sz="1600" dirty="0" err="1" smtClean="0">
                <a:latin typeface="Arial"/>
                <a:cs typeface="Arial"/>
              </a:rPr>
              <a:t>felis</a:t>
            </a:r>
            <a:r>
              <a:rPr lang="es-ES" sz="1600" dirty="0" smtClean="0">
                <a:latin typeface="Arial"/>
                <a:cs typeface="Arial"/>
              </a:rPr>
              <a:t> vehicula, </a:t>
            </a:r>
            <a:r>
              <a:rPr lang="es-ES" sz="1600" dirty="0" err="1" smtClean="0">
                <a:latin typeface="Arial"/>
                <a:cs typeface="Arial"/>
              </a:rPr>
              <a:t>vel</a:t>
            </a:r>
            <a:r>
              <a:rPr lang="es-ES" sz="1600" dirty="0" smtClean="0">
                <a:latin typeface="Arial"/>
                <a:cs typeface="Arial"/>
              </a:rPr>
              <a:t> </a:t>
            </a:r>
            <a:r>
              <a:rPr lang="es-ES" sz="1600" dirty="0" err="1" smtClean="0">
                <a:latin typeface="Arial"/>
                <a:cs typeface="Arial"/>
              </a:rPr>
              <a:t>interdum</a:t>
            </a:r>
            <a:r>
              <a:rPr lang="es-ES" sz="1600" dirty="0" smtClean="0">
                <a:latin typeface="Arial"/>
                <a:cs typeface="Arial"/>
              </a:rPr>
              <a:t> </a:t>
            </a:r>
            <a:r>
              <a:rPr lang="es-ES" sz="1600" dirty="0" err="1" smtClean="0">
                <a:latin typeface="Arial"/>
                <a:cs typeface="Arial"/>
              </a:rPr>
              <a:t>enim</a:t>
            </a:r>
            <a:r>
              <a:rPr lang="es-ES" sz="1600" dirty="0" smtClean="0">
                <a:latin typeface="Arial"/>
                <a:cs typeface="Arial"/>
              </a:rPr>
              <a:t> </a:t>
            </a:r>
            <a:r>
              <a:rPr lang="es-ES" sz="1600" dirty="0" err="1" smtClean="0">
                <a:latin typeface="Arial"/>
                <a:cs typeface="Arial"/>
              </a:rPr>
              <a:t>maximus</a:t>
            </a:r>
            <a:r>
              <a:rPr lang="es-ES" sz="1600" dirty="0" smtClean="0">
                <a:latin typeface="Arial"/>
                <a:cs typeface="Arial"/>
              </a:rPr>
              <a:t>. </a:t>
            </a:r>
            <a:endParaRPr lang="es-ES" sz="16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403927799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-1" y="0"/>
            <a:ext cx="9144001" cy="541636"/>
          </a:xfrm>
          <a:prstGeom prst="rect">
            <a:avLst/>
          </a:prstGeom>
          <a:solidFill>
            <a:srgbClr val="41B5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" name="Elipse 4"/>
          <p:cNvSpPr/>
          <p:nvPr/>
        </p:nvSpPr>
        <p:spPr>
          <a:xfrm>
            <a:off x="8311616" y="0"/>
            <a:ext cx="734695" cy="734695"/>
          </a:xfrm>
          <a:prstGeom prst="ellipse">
            <a:avLst/>
          </a:prstGeom>
          <a:solidFill>
            <a:srgbClr val="41B5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12" name="Imagen 11" descr="logo_blanc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3060" y="149712"/>
            <a:ext cx="1797578" cy="276632"/>
          </a:xfrm>
          <a:prstGeom prst="rect">
            <a:avLst/>
          </a:prstGeom>
        </p:spPr>
      </p:pic>
      <p:sp>
        <p:nvSpPr>
          <p:cNvPr id="17" name="Rectángulo 16"/>
          <p:cNvSpPr/>
          <p:nvPr/>
        </p:nvSpPr>
        <p:spPr>
          <a:xfrm>
            <a:off x="-1" y="631015"/>
            <a:ext cx="914400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1400" dirty="0" smtClean="0">
                <a:latin typeface="Verdana"/>
                <a:cs typeface="Verdana"/>
              </a:rPr>
              <a:t>Ejemplo de página con mucho texto</a:t>
            </a:r>
            <a:endParaRPr lang="es-ES" sz="1400" dirty="0">
              <a:latin typeface="Verdana"/>
              <a:cs typeface="Verdana"/>
            </a:endParaRPr>
          </a:p>
        </p:txBody>
      </p:sp>
      <p:pic>
        <p:nvPicPr>
          <p:cNvPr id="31" name="Imagen 30" descr="TIC2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85880" y="194641"/>
            <a:ext cx="390014" cy="290829"/>
          </a:xfrm>
          <a:prstGeom prst="rect">
            <a:avLst/>
          </a:prstGeom>
        </p:spPr>
      </p:pic>
      <p:sp>
        <p:nvSpPr>
          <p:cNvPr id="30" name="CuadroTexto 29"/>
          <p:cNvSpPr txBox="1"/>
          <p:nvPr/>
        </p:nvSpPr>
        <p:spPr>
          <a:xfrm>
            <a:off x="479472" y="1140482"/>
            <a:ext cx="4120875" cy="3754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1400" dirty="0" err="1">
                <a:latin typeface="Arial"/>
                <a:cs typeface="Arial"/>
              </a:rPr>
              <a:t>Lorem</a:t>
            </a:r>
            <a:r>
              <a:rPr lang="es-ES" sz="1400" dirty="0">
                <a:latin typeface="Arial"/>
                <a:cs typeface="Arial"/>
              </a:rPr>
              <a:t> </a:t>
            </a:r>
            <a:r>
              <a:rPr lang="es-ES" sz="1400" dirty="0" err="1">
                <a:latin typeface="Arial"/>
                <a:cs typeface="Arial"/>
              </a:rPr>
              <a:t>ipsum</a:t>
            </a:r>
            <a:r>
              <a:rPr lang="es-ES" sz="1400" dirty="0">
                <a:latin typeface="Arial"/>
                <a:cs typeface="Arial"/>
              </a:rPr>
              <a:t> dolor </a:t>
            </a:r>
            <a:r>
              <a:rPr lang="es-ES" sz="1400" dirty="0" err="1">
                <a:latin typeface="Arial"/>
                <a:cs typeface="Arial"/>
              </a:rPr>
              <a:t>sit</a:t>
            </a:r>
            <a:r>
              <a:rPr lang="es-ES" sz="1400" dirty="0">
                <a:latin typeface="Arial"/>
                <a:cs typeface="Arial"/>
              </a:rPr>
              <a:t> </a:t>
            </a:r>
            <a:r>
              <a:rPr lang="es-ES" sz="1400" dirty="0" err="1">
                <a:latin typeface="Arial"/>
                <a:cs typeface="Arial"/>
              </a:rPr>
              <a:t>amet</a:t>
            </a:r>
            <a:r>
              <a:rPr lang="es-ES" sz="1400" dirty="0">
                <a:latin typeface="Arial"/>
                <a:cs typeface="Arial"/>
              </a:rPr>
              <a:t>, </a:t>
            </a:r>
            <a:r>
              <a:rPr lang="es-ES" sz="1400" dirty="0" err="1">
                <a:latin typeface="Arial"/>
                <a:cs typeface="Arial"/>
              </a:rPr>
              <a:t>consectetur</a:t>
            </a:r>
            <a:r>
              <a:rPr lang="es-ES" sz="1400" dirty="0">
                <a:latin typeface="Arial"/>
                <a:cs typeface="Arial"/>
              </a:rPr>
              <a:t> </a:t>
            </a:r>
            <a:r>
              <a:rPr lang="es-ES" sz="1400" dirty="0" err="1">
                <a:latin typeface="Arial"/>
                <a:cs typeface="Arial"/>
              </a:rPr>
              <a:t>adipiscing</a:t>
            </a:r>
            <a:r>
              <a:rPr lang="es-ES" sz="1400" dirty="0">
                <a:latin typeface="Arial"/>
                <a:cs typeface="Arial"/>
              </a:rPr>
              <a:t> </a:t>
            </a:r>
            <a:r>
              <a:rPr lang="es-ES" sz="1400" dirty="0" err="1">
                <a:latin typeface="Arial"/>
                <a:cs typeface="Arial"/>
              </a:rPr>
              <a:t>elit</a:t>
            </a:r>
            <a:r>
              <a:rPr lang="es-ES" sz="1400" dirty="0">
                <a:latin typeface="Arial"/>
                <a:cs typeface="Arial"/>
              </a:rPr>
              <a:t>. </a:t>
            </a:r>
            <a:r>
              <a:rPr lang="es-ES" sz="1400" dirty="0" err="1">
                <a:latin typeface="Arial"/>
                <a:cs typeface="Arial"/>
              </a:rPr>
              <a:t>Phasellus</a:t>
            </a:r>
            <a:r>
              <a:rPr lang="es-ES" sz="1400" dirty="0">
                <a:latin typeface="Arial"/>
                <a:cs typeface="Arial"/>
              </a:rPr>
              <a:t> </a:t>
            </a:r>
            <a:r>
              <a:rPr lang="es-ES" sz="1400" dirty="0" err="1">
                <a:latin typeface="Arial"/>
                <a:cs typeface="Arial"/>
              </a:rPr>
              <a:t>scelerisque</a:t>
            </a:r>
            <a:r>
              <a:rPr lang="es-ES" sz="1400" dirty="0">
                <a:latin typeface="Arial"/>
                <a:cs typeface="Arial"/>
              </a:rPr>
              <a:t> ante </a:t>
            </a:r>
            <a:r>
              <a:rPr lang="es-ES" sz="1400" dirty="0" err="1">
                <a:latin typeface="Arial"/>
                <a:cs typeface="Arial"/>
              </a:rPr>
              <a:t>vel</a:t>
            </a:r>
            <a:r>
              <a:rPr lang="es-ES" sz="1400" dirty="0">
                <a:latin typeface="Arial"/>
                <a:cs typeface="Arial"/>
              </a:rPr>
              <a:t> </a:t>
            </a:r>
            <a:r>
              <a:rPr lang="es-ES" sz="1400" dirty="0" err="1">
                <a:latin typeface="Arial"/>
                <a:cs typeface="Arial"/>
              </a:rPr>
              <a:t>metus</a:t>
            </a:r>
            <a:r>
              <a:rPr lang="es-ES" sz="1400" dirty="0">
                <a:latin typeface="Arial"/>
                <a:cs typeface="Arial"/>
              </a:rPr>
              <a:t> </a:t>
            </a:r>
            <a:r>
              <a:rPr lang="es-ES" sz="1400" dirty="0" err="1">
                <a:latin typeface="Arial"/>
                <a:cs typeface="Arial"/>
              </a:rPr>
              <a:t>imperdiet</a:t>
            </a:r>
            <a:r>
              <a:rPr lang="es-ES" sz="1400" dirty="0">
                <a:latin typeface="Arial"/>
                <a:cs typeface="Arial"/>
              </a:rPr>
              <a:t>, </a:t>
            </a:r>
            <a:r>
              <a:rPr lang="es-ES" sz="1400" dirty="0" err="1">
                <a:latin typeface="Arial"/>
                <a:cs typeface="Arial"/>
              </a:rPr>
              <a:t>nec</a:t>
            </a:r>
            <a:r>
              <a:rPr lang="es-ES" sz="1400" dirty="0">
                <a:latin typeface="Arial"/>
                <a:cs typeface="Arial"/>
              </a:rPr>
              <a:t> </a:t>
            </a:r>
            <a:r>
              <a:rPr lang="es-ES" sz="1400" dirty="0" err="1">
                <a:latin typeface="Arial"/>
                <a:cs typeface="Arial"/>
              </a:rPr>
              <a:t>tempus</a:t>
            </a:r>
            <a:r>
              <a:rPr lang="es-ES" sz="1400" dirty="0">
                <a:latin typeface="Arial"/>
                <a:cs typeface="Arial"/>
              </a:rPr>
              <a:t> </a:t>
            </a:r>
            <a:r>
              <a:rPr lang="es-ES" sz="1400" dirty="0" err="1">
                <a:latin typeface="Arial"/>
                <a:cs typeface="Arial"/>
              </a:rPr>
              <a:t>est</a:t>
            </a:r>
            <a:r>
              <a:rPr lang="es-ES" sz="1400" dirty="0">
                <a:latin typeface="Arial"/>
                <a:cs typeface="Arial"/>
              </a:rPr>
              <a:t> </a:t>
            </a:r>
            <a:r>
              <a:rPr lang="es-ES" sz="1400" dirty="0" err="1" smtClean="0">
                <a:latin typeface="Arial"/>
                <a:cs typeface="Arial"/>
              </a:rPr>
              <a:t>fringilla</a:t>
            </a:r>
            <a:r>
              <a:rPr lang="es-ES" sz="1400" dirty="0" smtClean="0">
                <a:latin typeface="Arial"/>
                <a:cs typeface="Arial"/>
              </a:rPr>
              <a:t>.</a:t>
            </a:r>
          </a:p>
          <a:p>
            <a:pPr algn="just"/>
            <a:endParaRPr lang="es-ES" sz="1400" dirty="0">
              <a:latin typeface="Arial"/>
              <a:cs typeface="Arial"/>
            </a:endParaRPr>
          </a:p>
          <a:p>
            <a:pPr algn="just"/>
            <a:r>
              <a:rPr lang="es-ES" sz="1400" dirty="0" err="1" smtClean="0">
                <a:latin typeface="Arial"/>
                <a:cs typeface="Arial"/>
              </a:rPr>
              <a:t>Maecenas</a:t>
            </a:r>
            <a:r>
              <a:rPr lang="es-ES" sz="1400" dirty="0" smtClean="0">
                <a:latin typeface="Arial"/>
                <a:cs typeface="Arial"/>
              </a:rPr>
              <a:t> </a:t>
            </a:r>
            <a:r>
              <a:rPr lang="es-ES" sz="1400" dirty="0" err="1">
                <a:latin typeface="Arial"/>
                <a:cs typeface="Arial"/>
              </a:rPr>
              <a:t>dictum</a:t>
            </a:r>
            <a:r>
              <a:rPr lang="es-ES" sz="1400" dirty="0">
                <a:latin typeface="Arial"/>
                <a:cs typeface="Arial"/>
              </a:rPr>
              <a:t> </a:t>
            </a:r>
            <a:r>
              <a:rPr lang="es-ES" sz="1400" dirty="0" err="1">
                <a:latin typeface="Arial"/>
                <a:cs typeface="Arial"/>
              </a:rPr>
              <a:t>neque</a:t>
            </a:r>
            <a:r>
              <a:rPr lang="es-ES" sz="1400" dirty="0">
                <a:latin typeface="Arial"/>
                <a:cs typeface="Arial"/>
              </a:rPr>
              <a:t> </a:t>
            </a:r>
            <a:r>
              <a:rPr lang="es-ES" sz="1400" dirty="0" err="1">
                <a:latin typeface="Arial"/>
                <a:cs typeface="Arial"/>
              </a:rPr>
              <a:t>eget</a:t>
            </a:r>
            <a:r>
              <a:rPr lang="es-ES" sz="1400" dirty="0">
                <a:latin typeface="Arial"/>
                <a:cs typeface="Arial"/>
              </a:rPr>
              <a:t> ante </a:t>
            </a:r>
            <a:r>
              <a:rPr lang="es-ES" sz="1400" dirty="0" err="1">
                <a:latin typeface="Arial"/>
                <a:cs typeface="Arial"/>
              </a:rPr>
              <a:t>fringilla</a:t>
            </a:r>
            <a:r>
              <a:rPr lang="es-ES" sz="1400" dirty="0">
                <a:latin typeface="Arial"/>
                <a:cs typeface="Arial"/>
              </a:rPr>
              <a:t>, </a:t>
            </a:r>
            <a:r>
              <a:rPr lang="es-ES" sz="1400" dirty="0" err="1">
                <a:latin typeface="Arial"/>
                <a:cs typeface="Arial"/>
              </a:rPr>
              <a:t>ultricies</a:t>
            </a:r>
            <a:r>
              <a:rPr lang="es-ES" sz="1400" dirty="0">
                <a:latin typeface="Arial"/>
                <a:cs typeface="Arial"/>
              </a:rPr>
              <a:t> </a:t>
            </a:r>
            <a:r>
              <a:rPr lang="es-ES" sz="1400" dirty="0" err="1">
                <a:latin typeface="Arial"/>
                <a:cs typeface="Arial"/>
              </a:rPr>
              <a:t>rhoncus</a:t>
            </a:r>
            <a:r>
              <a:rPr lang="es-ES" sz="1400" dirty="0">
                <a:latin typeface="Arial"/>
                <a:cs typeface="Arial"/>
              </a:rPr>
              <a:t> </a:t>
            </a:r>
            <a:r>
              <a:rPr lang="es-ES" sz="1400" dirty="0" err="1">
                <a:latin typeface="Arial"/>
                <a:cs typeface="Arial"/>
              </a:rPr>
              <a:t>lorem</a:t>
            </a:r>
            <a:r>
              <a:rPr lang="es-ES" sz="1400" dirty="0">
                <a:latin typeface="Arial"/>
                <a:cs typeface="Arial"/>
              </a:rPr>
              <a:t> </a:t>
            </a:r>
            <a:r>
              <a:rPr lang="es-ES" sz="1400" dirty="0" err="1">
                <a:latin typeface="Arial"/>
                <a:cs typeface="Arial"/>
              </a:rPr>
              <a:t>tristique</a:t>
            </a:r>
            <a:r>
              <a:rPr lang="es-ES" sz="1400" dirty="0">
                <a:latin typeface="Arial"/>
                <a:cs typeface="Arial"/>
              </a:rPr>
              <a:t>. </a:t>
            </a:r>
            <a:r>
              <a:rPr lang="es-ES" sz="1400" dirty="0" err="1">
                <a:latin typeface="Arial"/>
                <a:cs typeface="Arial"/>
              </a:rPr>
              <a:t>Proin</a:t>
            </a:r>
            <a:r>
              <a:rPr lang="es-ES" sz="1400" dirty="0">
                <a:latin typeface="Arial"/>
                <a:cs typeface="Arial"/>
              </a:rPr>
              <a:t> </a:t>
            </a:r>
            <a:r>
              <a:rPr lang="es-ES" sz="1400" dirty="0" err="1">
                <a:latin typeface="Arial"/>
                <a:cs typeface="Arial"/>
              </a:rPr>
              <a:t>consequat</a:t>
            </a:r>
            <a:r>
              <a:rPr lang="es-ES" sz="1400" dirty="0">
                <a:latin typeface="Arial"/>
                <a:cs typeface="Arial"/>
              </a:rPr>
              <a:t> odio </a:t>
            </a:r>
            <a:r>
              <a:rPr lang="es-ES" sz="1400" dirty="0" err="1">
                <a:latin typeface="Arial"/>
                <a:cs typeface="Arial"/>
              </a:rPr>
              <a:t>fermentum</a:t>
            </a:r>
            <a:r>
              <a:rPr lang="es-ES" sz="1400" dirty="0">
                <a:latin typeface="Arial"/>
                <a:cs typeface="Arial"/>
              </a:rPr>
              <a:t> </a:t>
            </a:r>
            <a:r>
              <a:rPr lang="es-ES" sz="1400" dirty="0" err="1">
                <a:latin typeface="Arial"/>
                <a:cs typeface="Arial"/>
              </a:rPr>
              <a:t>felis</a:t>
            </a:r>
            <a:r>
              <a:rPr lang="es-ES" sz="1400" dirty="0">
                <a:latin typeface="Arial"/>
                <a:cs typeface="Arial"/>
              </a:rPr>
              <a:t> vehicula, </a:t>
            </a:r>
            <a:r>
              <a:rPr lang="es-ES" sz="1400" dirty="0" err="1">
                <a:latin typeface="Arial"/>
                <a:cs typeface="Arial"/>
              </a:rPr>
              <a:t>vel</a:t>
            </a:r>
            <a:r>
              <a:rPr lang="es-ES" sz="1400" dirty="0">
                <a:latin typeface="Arial"/>
                <a:cs typeface="Arial"/>
              </a:rPr>
              <a:t> </a:t>
            </a:r>
            <a:r>
              <a:rPr lang="es-ES" sz="1400" dirty="0" err="1">
                <a:latin typeface="Arial"/>
                <a:cs typeface="Arial"/>
              </a:rPr>
              <a:t>interdum</a:t>
            </a:r>
            <a:r>
              <a:rPr lang="es-ES" sz="1400" dirty="0">
                <a:latin typeface="Arial"/>
                <a:cs typeface="Arial"/>
              </a:rPr>
              <a:t> </a:t>
            </a:r>
            <a:r>
              <a:rPr lang="es-ES" sz="1400" dirty="0" err="1">
                <a:latin typeface="Arial"/>
                <a:cs typeface="Arial"/>
              </a:rPr>
              <a:t>enim</a:t>
            </a:r>
            <a:r>
              <a:rPr lang="es-ES" sz="1400" dirty="0">
                <a:latin typeface="Arial"/>
                <a:cs typeface="Arial"/>
              </a:rPr>
              <a:t> </a:t>
            </a:r>
            <a:r>
              <a:rPr lang="es-ES" sz="1400" dirty="0" err="1">
                <a:latin typeface="Arial"/>
                <a:cs typeface="Arial"/>
              </a:rPr>
              <a:t>maximus</a:t>
            </a:r>
            <a:r>
              <a:rPr lang="es-ES" sz="1400" dirty="0" smtClean="0">
                <a:latin typeface="Arial"/>
                <a:cs typeface="Arial"/>
              </a:rPr>
              <a:t>.</a:t>
            </a:r>
          </a:p>
          <a:p>
            <a:pPr algn="just"/>
            <a:endParaRPr lang="es-ES" sz="1400" dirty="0">
              <a:latin typeface="Arial"/>
              <a:cs typeface="Arial"/>
            </a:endParaRPr>
          </a:p>
          <a:p>
            <a:pPr algn="just"/>
            <a:r>
              <a:rPr lang="es-ES" sz="1400" dirty="0" err="1">
                <a:latin typeface="Arial"/>
                <a:cs typeface="Arial"/>
              </a:rPr>
              <a:t>Lorem</a:t>
            </a:r>
            <a:r>
              <a:rPr lang="es-ES" sz="1400" dirty="0">
                <a:latin typeface="Arial"/>
                <a:cs typeface="Arial"/>
              </a:rPr>
              <a:t> </a:t>
            </a:r>
            <a:r>
              <a:rPr lang="es-ES" sz="1400" dirty="0" err="1">
                <a:latin typeface="Arial"/>
                <a:cs typeface="Arial"/>
              </a:rPr>
              <a:t>ipsum</a:t>
            </a:r>
            <a:r>
              <a:rPr lang="es-ES" sz="1400" dirty="0">
                <a:latin typeface="Arial"/>
                <a:cs typeface="Arial"/>
              </a:rPr>
              <a:t> dolor </a:t>
            </a:r>
            <a:r>
              <a:rPr lang="es-ES" sz="1400" dirty="0" err="1">
                <a:latin typeface="Arial"/>
                <a:cs typeface="Arial"/>
              </a:rPr>
              <a:t>sit</a:t>
            </a:r>
            <a:r>
              <a:rPr lang="es-ES" sz="1400" dirty="0">
                <a:latin typeface="Arial"/>
                <a:cs typeface="Arial"/>
              </a:rPr>
              <a:t> </a:t>
            </a:r>
            <a:r>
              <a:rPr lang="es-ES" sz="1400" dirty="0" err="1">
                <a:latin typeface="Arial"/>
                <a:cs typeface="Arial"/>
              </a:rPr>
              <a:t>amet</a:t>
            </a:r>
            <a:r>
              <a:rPr lang="es-ES" sz="1400" dirty="0">
                <a:latin typeface="Arial"/>
                <a:cs typeface="Arial"/>
              </a:rPr>
              <a:t>, </a:t>
            </a:r>
            <a:r>
              <a:rPr lang="es-ES" sz="1400" dirty="0" err="1">
                <a:latin typeface="Arial"/>
                <a:cs typeface="Arial"/>
              </a:rPr>
              <a:t>consectetur</a:t>
            </a:r>
            <a:r>
              <a:rPr lang="es-ES" sz="1400" dirty="0">
                <a:latin typeface="Arial"/>
                <a:cs typeface="Arial"/>
              </a:rPr>
              <a:t> </a:t>
            </a:r>
            <a:r>
              <a:rPr lang="es-ES" sz="1400" dirty="0" err="1">
                <a:latin typeface="Arial"/>
                <a:cs typeface="Arial"/>
              </a:rPr>
              <a:t>adipiscing</a:t>
            </a:r>
            <a:r>
              <a:rPr lang="es-ES" sz="1400" dirty="0">
                <a:latin typeface="Arial"/>
                <a:cs typeface="Arial"/>
              </a:rPr>
              <a:t> </a:t>
            </a:r>
            <a:r>
              <a:rPr lang="es-ES" sz="1400" dirty="0" err="1">
                <a:latin typeface="Arial"/>
                <a:cs typeface="Arial"/>
              </a:rPr>
              <a:t>elit</a:t>
            </a:r>
            <a:r>
              <a:rPr lang="es-ES" sz="1400" dirty="0">
                <a:latin typeface="Arial"/>
                <a:cs typeface="Arial"/>
              </a:rPr>
              <a:t>. </a:t>
            </a:r>
            <a:r>
              <a:rPr lang="es-ES" sz="1400" dirty="0" err="1">
                <a:latin typeface="Arial"/>
                <a:cs typeface="Arial"/>
              </a:rPr>
              <a:t>Phasellus</a:t>
            </a:r>
            <a:r>
              <a:rPr lang="es-ES" sz="1400" dirty="0">
                <a:latin typeface="Arial"/>
                <a:cs typeface="Arial"/>
              </a:rPr>
              <a:t> </a:t>
            </a:r>
            <a:r>
              <a:rPr lang="es-ES" sz="1400" dirty="0" err="1">
                <a:latin typeface="Arial"/>
                <a:cs typeface="Arial"/>
              </a:rPr>
              <a:t>scelerisque</a:t>
            </a:r>
            <a:r>
              <a:rPr lang="es-ES" sz="1400" dirty="0">
                <a:latin typeface="Arial"/>
                <a:cs typeface="Arial"/>
              </a:rPr>
              <a:t> ante </a:t>
            </a:r>
            <a:r>
              <a:rPr lang="es-ES" sz="1400" dirty="0" err="1">
                <a:latin typeface="Arial"/>
                <a:cs typeface="Arial"/>
              </a:rPr>
              <a:t>vel</a:t>
            </a:r>
            <a:r>
              <a:rPr lang="es-ES" sz="1400" dirty="0">
                <a:latin typeface="Arial"/>
                <a:cs typeface="Arial"/>
              </a:rPr>
              <a:t> </a:t>
            </a:r>
            <a:r>
              <a:rPr lang="es-ES" sz="1400" dirty="0" err="1">
                <a:latin typeface="Arial"/>
                <a:cs typeface="Arial"/>
              </a:rPr>
              <a:t>metus</a:t>
            </a:r>
            <a:r>
              <a:rPr lang="es-ES" sz="1400" dirty="0">
                <a:latin typeface="Arial"/>
                <a:cs typeface="Arial"/>
              </a:rPr>
              <a:t> </a:t>
            </a:r>
            <a:r>
              <a:rPr lang="es-ES" sz="1400" dirty="0" err="1">
                <a:latin typeface="Arial"/>
                <a:cs typeface="Arial"/>
              </a:rPr>
              <a:t>imperdiet</a:t>
            </a:r>
            <a:r>
              <a:rPr lang="es-ES" sz="1400" dirty="0">
                <a:latin typeface="Arial"/>
                <a:cs typeface="Arial"/>
              </a:rPr>
              <a:t>, </a:t>
            </a:r>
            <a:r>
              <a:rPr lang="es-ES" sz="1400" dirty="0" err="1">
                <a:latin typeface="Arial"/>
                <a:cs typeface="Arial"/>
              </a:rPr>
              <a:t>nec</a:t>
            </a:r>
            <a:r>
              <a:rPr lang="es-ES" sz="1400" dirty="0">
                <a:latin typeface="Arial"/>
                <a:cs typeface="Arial"/>
              </a:rPr>
              <a:t> </a:t>
            </a:r>
            <a:r>
              <a:rPr lang="es-ES" sz="1400" dirty="0" err="1">
                <a:latin typeface="Arial"/>
                <a:cs typeface="Arial"/>
              </a:rPr>
              <a:t>tempus</a:t>
            </a:r>
            <a:r>
              <a:rPr lang="es-ES" sz="1400" dirty="0">
                <a:latin typeface="Arial"/>
                <a:cs typeface="Arial"/>
              </a:rPr>
              <a:t> </a:t>
            </a:r>
            <a:r>
              <a:rPr lang="es-ES" sz="1400" dirty="0" err="1">
                <a:latin typeface="Arial"/>
                <a:cs typeface="Arial"/>
              </a:rPr>
              <a:t>est</a:t>
            </a:r>
            <a:r>
              <a:rPr lang="es-ES" sz="1400" dirty="0">
                <a:latin typeface="Arial"/>
                <a:cs typeface="Arial"/>
              </a:rPr>
              <a:t> </a:t>
            </a:r>
            <a:r>
              <a:rPr lang="es-ES" sz="1400" dirty="0" err="1">
                <a:latin typeface="Arial"/>
                <a:cs typeface="Arial"/>
              </a:rPr>
              <a:t>fringilla</a:t>
            </a:r>
            <a:r>
              <a:rPr lang="es-ES" sz="1400" dirty="0" smtClean="0">
                <a:latin typeface="Arial"/>
                <a:cs typeface="Arial"/>
              </a:rPr>
              <a:t>.</a:t>
            </a:r>
          </a:p>
          <a:p>
            <a:pPr algn="just"/>
            <a:endParaRPr lang="es-ES" sz="1400" dirty="0">
              <a:latin typeface="Arial"/>
              <a:cs typeface="Arial"/>
            </a:endParaRPr>
          </a:p>
          <a:p>
            <a:pPr algn="just"/>
            <a:r>
              <a:rPr lang="es-ES" sz="1400" dirty="0" err="1">
                <a:latin typeface="Arial"/>
                <a:cs typeface="Arial"/>
              </a:rPr>
              <a:t>Maecenas</a:t>
            </a:r>
            <a:r>
              <a:rPr lang="es-ES" sz="1400" dirty="0">
                <a:latin typeface="Arial"/>
                <a:cs typeface="Arial"/>
              </a:rPr>
              <a:t> </a:t>
            </a:r>
            <a:r>
              <a:rPr lang="es-ES" sz="1400" dirty="0" err="1">
                <a:latin typeface="Arial"/>
                <a:cs typeface="Arial"/>
              </a:rPr>
              <a:t>dictum</a:t>
            </a:r>
            <a:r>
              <a:rPr lang="es-ES" sz="1400" dirty="0">
                <a:latin typeface="Arial"/>
                <a:cs typeface="Arial"/>
              </a:rPr>
              <a:t> </a:t>
            </a:r>
            <a:r>
              <a:rPr lang="es-ES" sz="1400" dirty="0" err="1">
                <a:latin typeface="Arial"/>
                <a:cs typeface="Arial"/>
              </a:rPr>
              <a:t>neque</a:t>
            </a:r>
            <a:r>
              <a:rPr lang="es-ES" sz="1400" dirty="0">
                <a:latin typeface="Arial"/>
                <a:cs typeface="Arial"/>
              </a:rPr>
              <a:t> </a:t>
            </a:r>
            <a:r>
              <a:rPr lang="es-ES" sz="1400" dirty="0" err="1">
                <a:latin typeface="Arial"/>
                <a:cs typeface="Arial"/>
              </a:rPr>
              <a:t>eget</a:t>
            </a:r>
            <a:r>
              <a:rPr lang="es-ES" sz="1400" dirty="0">
                <a:latin typeface="Arial"/>
                <a:cs typeface="Arial"/>
              </a:rPr>
              <a:t> ante </a:t>
            </a:r>
            <a:r>
              <a:rPr lang="es-ES" sz="1400" dirty="0" err="1">
                <a:latin typeface="Arial"/>
                <a:cs typeface="Arial"/>
              </a:rPr>
              <a:t>fringilla</a:t>
            </a:r>
            <a:r>
              <a:rPr lang="es-ES" sz="1400" dirty="0">
                <a:latin typeface="Arial"/>
                <a:cs typeface="Arial"/>
              </a:rPr>
              <a:t>, </a:t>
            </a:r>
            <a:r>
              <a:rPr lang="es-ES" sz="1400" dirty="0" err="1">
                <a:latin typeface="Arial"/>
                <a:cs typeface="Arial"/>
              </a:rPr>
              <a:t>ultricies</a:t>
            </a:r>
            <a:r>
              <a:rPr lang="es-ES" sz="1400" dirty="0">
                <a:latin typeface="Arial"/>
                <a:cs typeface="Arial"/>
              </a:rPr>
              <a:t> </a:t>
            </a:r>
            <a:r>
              <a:rPr lang="es-ES" sz="1400" dirty="0" err="1">
                <a:latin typeface="Arial"/>
                <a:cs typeface="Arial"/>
              </a:rPr>
              <a:t>rhoncus</a:t>
            </a:r>
            <a:r>
              <a:rPr lang="es-ES" sz="1400" dirty="0">
                <a:latin typeface="Arial"/>
                <a:cs typeface="Arial"/>
              </a:rPr>
              <a:t> </a:t>
            </a:r>
            <a:r>
              <a:rPr lang="es-ES" sz="1400" dirty="0" err="1">
                <a:latin typeface="Arial"/>
                <a:cs typeface="Arial"/>
              </a:rPr>
              <a:t>lorem</a:t>
            </a:r>
            <a:r>
              <a:rPr lang="es-ES" sz="1400" dirty="0">
                <a:latin typeface="Arial"/>
                <a:cs typeface="Arial"/>
              </a:rPr>
              <a:t> </a:t>
            </a:r>
            <a:r>
              <a:rPr lang="es-ES" sz="1400" dirty="0" err="1">
                <a:latin typeface="Arial"/>
                <a:cs typeface="Arial"/>
              </a:rPr>
              <a:t>tristique</a:t>
            </a:r>
            <a:r>
              <a:rPr lang="es-ES" sz="1400" dirty="0">
                <a:latin typeface="Arial"/>
                <a:cs typeface="Arial"/>
              </a:rPr>
              <a:t>. </a:t>
            </a:r>
            <a:r>
              <a:rPr lang="es-ES" sz="1400" dirty="0" err="1">
                <a:latin typeface="Arial"/>
                <a:cs typeface="Arial"/>
              </a:rPr>
              <a:t>Proin</a:t>
            </a:r>
            <a:r>
              <a:rPr lang="es-ES" sz="1400" dirty="0">
                <a:latin typeface="Arial"/>
                <a:cs typeface="Arial"/>
              </a:rPr>
              <a:t> </a:t>
            </a:r>
            <a:r>
              <a:rPr lang="es-ES" sz="1400" dirty="0" err="1">
                <a:latin typeface="Arial"/>
                <a:cs typeface="Arial"/>
              </a:rPr>
              <a:t>consequat</a:t>
            </a:r>
            <a:r>
              <a:rPr lang="es-ES" sz="1400" dirty="0">
                <a:latin typeface="Arial"/>
                <a:cs typeface="Arial"/>
              </a:rPr>
              <a:t> odio </a:t>
            </a:r>
            <a:r>
              <a:rPr lang="es-ES" sz="1400" dirty="0" err="1">
                <a:latin typeface="Arial"/>
                <a:cs typeface="Arial"/>
              </a:rPr>
              <a:t>fermentum</a:t>
            </a:r>
            <a:r>
              <a:rPr lang="es-ES" sz="1400" dirty="0">
                <a:latin typeface="Arial"/>
                <a:cs typeface="Arial"/>
              </a:rPr>
              <a:t> </a:t>
            </a:r>
            <a:r>
              <a:rPr lang="es-ES" sz="1400" dirty="0" err="1">
                <a:latin typeface="Arial"/>
                <a:cs typeface="Arial"/>
              </a:rPr>
              <a:t>felis</a:t>
            </a:r>
            <a:r>
              <a:rPr lang="es-ES" sz="1400" dirty="0">
                <a:latin typeface="Arial"/>
                <a:cs typeface="Arial"/>
              </a:rPr>
              <a:t> vehicula, </a:t>
            </a:r>
            <a:r>
              <a:rPr lang="es-ES" sz="1400" dirty="0" err="1">
                <a:latin typeface="Arial"/>
                <a:cs typeface="Arial"/>
              </a:rPr>
              <a:t>vel</a:t>
            </a:r>
            <a:r>
              <a:rPr lang="es-ES" sz="1400" dirty="0">
                <a:latin typeface="Arial"/>
                <a:cs typeface="Arial"/>
              </a:rPr>
              <a:t> </a:t>
            </a:r>
            <a:r>
              <a:rPr lang="es-ES" sz="1400" dirty="0" err="1">
                <a:latin typeface="Arial"/>
                <a:cs typeface="Arial"/>
              </a:rPr>
              <a:t>interdum</a:t>
            </a:r>
            <a:r>
              <a:rPr lang="es-ES" sz="1400" dirty="0">
                <a:latin typeface="Arial"/>
                <a:cs typeface="Arial"/>
              </a:rPr>
              <a:t> </a:t>
            </a:r>
            <a:r>
              <a:rPr lang="es-ES" sz="1400" dirty="0" err="1">
                <a:latin typeface="Arial"/>
                <a:cs typeface="Arial"/>
              </a:rPr>
              <a:t>enim</a:t>
            </a:r>
            <a:r>
              <a:rPr lang="es-ES" sz="1400" dirty="0">
                <a:latin typeface="Arial"/>
                <a:cs typeface="Arial"/>
              </a:rPr>
              <a:t> </a:t>
            </a:r>
            <a:r>
              <a:rPr lang="es-ES" sz="1400" dirty="0" err="1">
                <a:latin typeface="Arial"/>
                <a:cs typeface="Arial"/>
              </a:rPr>
              <a:t>maximus</a:t>
            </a:r>
            <a:r>
              <a:rPr lang="es-ES" sz="1400" dirty="0" smtClean="0">
                <a:latin typeface="Arial"/>
                <a:cs typeface="Arial"/>
              </a:rPr>
              <a:t>.</a:t>
            </a:r>
            <a:endParaRPr lang="es-ES" sz="1400" dirty="0">
              <a:latin typeface="Arial"/>
              <a:cs typeface="Arial"/>
            </a:endParaRP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444788" y="1108080"/>
            <a:ext cx="1242632" cy="3688890"/>
          </a:xfrm>
          <a:prstGeom prst="rect">
            <a:avLst/>
          </a:prstGeom>
        </p:spPr>
      </p:pic>
      <p:pic>
        <p:nvPicPr>
          <p:cNvPr id="38" name="Imagen 3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155395" y="1108080"/>
            <a:ext cx="1242632" cy="3688890"/>
          </a:xfrm>
          <a:prstGeom prst="rect">
            <a:avLst/>
          </a:prstGeom>
        </p:spPr>
      </p:pic>
      <p:pic>
        <p:nvPicPr>
          <p:cNvPr id="39" name="Imagen 3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849322" y="1108080"/>
            <a:ext cx="1242632" cy="36888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3509910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-1" y="0"/>
            <a:ext cx="9144001" cy="541636"/>
          </a:xfrm>
          <a:prstGeom prst="rect">
            <a:avLst/>
          </a:prstGeom>
          <a:solidFill>
            <a:srgbClr val="41B5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" name="Elipse 4"/>
          <p:cNvSpPr/>
          <p:nvPr/>
        </p:nvSpPr>
        <p:spPr>
          <a:xfrm>
            <a:off x="8311616" y="0"/>
            <a:ext cx="734695" cy="734695"/>
          </a:xfrm>
          <a:prstGeom prst="ellipse">
            <a:avLst/>
          </a:prstGeom>
          <a:solidFill>
            <a:srgbClr val="41B5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12" name="Imagen 11" descr="logo_blanc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3060" y="149712"/>
            <a:ext cx="1797578" cy="276632"/>
          </a:xfrm>
          <a:prstGeom prst="rect">
            <a:avLst/>
          </a:prstGeom>
        </p:spPr>
      </p:pic>
      <p:sp>
        <p:nvSpPr>
          <p:cNvPr id="17" name="Rectángulo 16"/>
          <p:cNvSpPr/>
          <p:nvPr/>
        </p:nvSpPr>
        <p:spPr>
          <a:xfrm>
            <a:off x="-1" y="631015"/>
            <a:ext cx="914400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1400" dirty="0" smtClean="0">
                <a:latin typeface="Verdana"/>
                <a:cs typeface="Verdana"/>
              </a:rPr>
              <a:t>Ejemplo de esquema </a:t>
            </a:r>
            <a:endParaRPr lang="es-ES" sz="1400" dirty="0">
              <a:latin typeface="Verdana"/>
              <a:cs typeface="Verdana"/>
            </a:endParaRPr>
          </a:p>
        </p:txBody>
      </p:sp>
      <p:sp>
        <p:nvSpPr>
          <p:cNvPr id="20" name="Rectángulo 19"/>
          <p:cNvSpPr/>
          <p:nvPr/>
        </p:nvSpPr>
        <p:spPr>
          <a:xfrm>
            <a:off x="698033" y="1796528"/>
            <a:ext cx="191557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s-ES" sz="1400" dirty="0">
                <a:latin typeface="Verdana"/>
                <a:cs typeface="Verdana"/>
              </a:rPr>
              <a:t>Acceso a tiempo </a:t>
            </a:r>
          </a:p>
          <a:p>
            <a:pPr algn="r"/>
            <a:r>
              <a:rPr lang="es-ES" sz="1400" dirty="0">
                <a:latin typeface="Verdana"/>
                <a:cs typeface="Verdana"/>
              </a:rPr>
              <a:t>real a los datos</a:t>
            </a:r>
          </a:p>
        </p:txBody>
      </p:sp>
      <p:sp>
        <p:nvSpPr>
          <p:cNvPr id="21" name="Rectángulo 20"/>
          <p:cNvSpPr/>
          <p:nvPr/>
        </p:nvSpPr>
        <p:spPr>
          <a:xfrm>
            <a:off x="1010795" y="4490421"/>
            <a:ext cx="313684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400" dirty="0">
                <a:latin typeface="Verdana"/>
                <a:cs typeface="Verdana"/>
              </a:rPr>
              <a:t>Disponible 24h y 365 días al año</a:t>
            </a:r>
          </a:p>
        </p:txBody>
      </p:sp>
      <p:sp>
        <p:nvSpPr>
          <p:cNvPr id="22" name="Rectángulo 21"/>
          <p:cNvSpPr/>
          <p:nvPr/>
        </p:nvSpPr>
        <p:spPr>
          <a:xfrm>
            <a:off x="6268001" y="2238022"/>
            <a:ext cx="227498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400" dirty="0">
                <a:latin typeface="Verdana"/>
                <a:cs typeface="Verdana"/>
              </a:rPr>
              <a:t>Notificaciones y alertas</a:t>
            </a:r>
          </a:p>
        </p:txBody>
      </p:sp>
      <p:sp>
        <p:nvSpPr>
          <p:cNvPr id="23" name="Rectángulo 22"/>
          <p:cNvSpPr/>
          <p:nvPr/>
        </p:nvSpPr>
        <p:spPr>
          <a:xfrm>
            <a:off x="4820012" y="4407792"/>
            <a:ext cx="326314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400" dirty="0">
                <a:latin typeface="Verdana"/>
                <a:cs typeface="Verdana"/>
              </a:rPr>
              <a:t>El mejor canal de </a:t>
            </a:r>
          </a:p>
          <a:p>
            <a:r>
              <a:rPr lang="es-ES" sz="1400" dirty="0">
                <a:latin typeface="Verdana"/>
                <a:cs typeface="Verdana"/>
              </a:rPr>
              <a:t>comunicación con nuestro cliente</a:t>
            </a:r>
          </a:p>
        </p:txBody>
      </p:sp>
      <p:cxnSp>
        <p:nvCxnSpPr>
          <p:cNvPr id="24" name="Conector recto de flecha 23"/>
          <p:cNvCxnSpPr/>
          <p:nvPr/>
        </p:nvCxnSpPr>
        <p:spPr>
          <a:xfrm flipH="1">
            <a:off x="2655151" y="2112589"/>
            <a:ext cx="506862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Conector recto de flecha 24"/>
          <p:cNvCxnSpPr/>
          <p:nvPr/>
        </p:nvCxnSpPr>
        <p:spPr>
          <a:xfrm flipH="1">
            <a:off x="2579218" y="3285678"/>
            <a:ext cx="651607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Conector recto de flecha 25"/>
          <p:cNvCxnSpPr/>
          <p:nvPr/>
        </p:nvCxnSpPr>
        <p:spPr>
          <a:xfrm>
            <a:off x="5562168" y="3331261"/>
            <a:ext cx="693963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Conector recto de flecha 26"/>
          <p:cNvCxnSpPr/>
          <p:nvPr/>
        </p:nvCxnSpPr>
        <p:spPr>
          <a:xfrm>
            <a:off x="5655838" y="2421697"/>
            <a:ext cx="600293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Conector recto de flecha 27"/>
          <p:cNvCxnSpPr/>
          <p:nvPr/>
        </p:nvCxnSpPr>
        <p:spPr>
          <a:xfrm>
            <a:off x="3673060" y="3820119"/>
            <a:ext cx="0" cy="672099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Conector recto de flecha 28"/>
          <p:cNvCxnSpPr/>
          <p:nvPr/>
        </p:nvCxnSpPr>
        <p:spPr>
          <a:xfrm>
            <a:off x="5053958" y="3808251"/>
            <a:ext cx="0" cy="51601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31" name="Imagen 30" descr="TIC2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85880" y="194641"/>
            <a:ext cx="390014" cy="290829"/>
          </a:xfrm>
          <a:prstGeom prst="rect">
            <a:avLst/>
          </a:prstGeom>
        </p:spPr>
      </p:pic>
      <p:sp>
        <p:nvSpPr>
          <p:cNvPr id="33" name="Rectángulo 12"/>
          <p:cNvSpPr>
            <a:spLocks noChangeArrowheads="1"/>
          </p:cNvSpPr>
          <p:nvPr/>
        </p:nvSpPr>
        <p:spPr bwMode="auto">
          <a:xfrm>
            <a:off x="268288" y="3114675"/>
            <a:ext cx="2322512" cy="306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s-ES" sz="1400" dirty="0">
                <a:latin typeface="Verdana" charset="0"/>
                <a:cs typeface="Verdana" charset="0"/>
              </a:rPr>
              <a:t>Agilidad en los trámites</a:t>
            </a:r>
          </a:p>
        </p:txBody>
      </p:sp>
      <p:sp>
        <p:nvSpPr>
          <p:cNvPr id="34" name="Rectángulo 16"/>
          <p:cNvSpPr>
            <a:spLocks noChangeArrowheads="1"/>
          </p:cNvSpPr>
          <p:nvPr/>
        </p:nvSpPr>
        <p:spPr bwMode="auto">
          <a:xfrm>
            <a:off x="6342063" y="3070225"/>
            <a:ext cx="2632075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s-ES" sz="1400" dirty="0">
                <a:latin typeface="Verdana" charset="0"/>
                <a:cs typeface="Verdana" charset="0"/>
              </a:rPr>
              <a:t>Accesible desde </a:t>
            </a:r>
          </a:p>
          <a:p>
            <a:r>
              <a:rPr lang="es-ES" sz="1400" dirty="0">
                <a:latin typeface="Verdana" charset="0"/>
                <a:cs typeface="Verdana" charset="0"/>
              </a:rPr>
              <a:t>cualquier dispositivo móvil</a:t>
            </a: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327400" y="1371600"/>
            <a:ext cx="2476500" cy="238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2453393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562189"/>
            <a:ext cx="8229600" cy="857250"/>
          </a:xfrm>
        </p:spPr>
        <p:txBody>
          <a:bodyPr>
            <a:noAutofit/>
          </a:bodyPr>
          <a:lstStyle/>
          <a:p>
            <a:r>
              <a:rPr lang="es-ES" sz="3200" dirty="0" smtClean="0">
                <a:latin typeface="Verdana"/>
                <a:cs typeface="Verdana"/>
              </a:rPr>
              <a:t>Si necesitas fotografías corporativas para tu presentación puedes descargarlas en este enlace:</a:t>
            </a:r>
            <a:endParaRPr lang="es-ES" sz="3200" dirty="0">
              <a:latin typeface="Verdana"/>
              <a:cs typeface="Verdana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57200" y="3706559"/>
            <a:ext cx="8229600" cy="8880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s-ES" sz="2800" dirty="0">
                <a:solidFill>
                  <a:srgbClr val="0000FF"/>
                </a:solidFill>
                <a:latin typeface="Verdana"/>
                <a:cs typeface="Verdana"/>
                <a:hlinkClick r:id="rId2"/>
              </a:rPr>
              <a:t>http://</a:t>
            </a:r>
            <a:r>
              <a:rPr lang="es-ES" sz="2800" dirty="0" err="1">
                <a:solidFill>
                  <a:srgbClr val="0000FF"/>
                </a:solidFill>
                <a:latin typeface="Verdana"/>
                <a:cs typeface="Verdana"/>
                <a:hlinkClick r:id="rId2"/>
              </a:rPr>
              <a:t>webtoolspro.asepeyo.org</a:t>
            </a:r>
            <a:r>
              <a:rPr lang="es-ES" sz="2800" dirty="0">
                <a:solidFill>
                  <a:srgbClr val="0000FF"/>
                </a:solidFill>
                <a:latin typeface="Verdana"/>
                <a:cs typeface="Verdana"/>
                <a:hlinkClick r:id="rId2"/>
              </a:rPr>
              <a:t>/</a:t>
            </a:r>
            <a:endParaRPr lang="es-ES" sz="2800" dirty="0">
              <a:solidFill>
                <a:srgbClr val="0000FF"/>
              </a:solidFill>
              <a:latin typeface="Verdana"/>
              <a:cs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2576249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0" y="1"/>
            <a:ext cx="9144000" cy="5143500"/>
          </a:xfrm>
          <a:prstGeom prst="rect">
            <a:avLst/>
          </a:prstGeom>
          <a:solidFill>
            <a:srgbClr val="41B5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  </a:t>
            </a:r>
            <a:endParaRPr lang="es-ES" dirty="0"/>
          </a:p>
        </p:txBody>
      </p:sp>
      <p:sp>
        <p:nvSpPr>
          <p:cNvPr id="6" name="CuadroTexto 5"/>
          <p:cNvSpPr txBox="1"/>
          <p:nvPr/>
        </p:nvSpPr>
        <p:spPr>
          <a:xfrm>
            <a:off x="2700770" y="4718791"/>
            <a:ext cx="3287979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 sz="10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Mutua Colaboradora con la Seguridad Social n</a:t>
            </a:r>
            <a:r>
              <a:rPr lang="es-ES" sz="1050" dirty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º</a:t>
            </a:r>
            <a:r>
              <a:rPr lang="es-ES" sz="10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 151</a:t>
            </a:r>
            <a:endParaRPr lang="es-ES" sz="1050" dirty="0">
              <a:solidFill>
                <a:schemeClr val="tx1">
                  <a:lumMod val="65000"/>
                  <a:lumOff val="35000"/>
                </a:schemeClr>
              </a:solidFill>
              <a:latin typeface="Arial"/>
              <a:cs typeface="Arial"/>
            </a:endParaRPr>
          </a:p>
        </p:txBody>
      </p:sp>
      <p:pic>
        <p:nvPicPr>
          <p:cNvPr id="2" name="Imagen 1" descr="logo_blanc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53729" y="2299960"/>
            <a:ext cx="3544886" cy="5455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43089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d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Guia Presentacion Aplicacione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Version xmlns="http://schemas.microsoft.com/sharepoint/v3/fields" xsi:nil="true"/>
    <_Status xmlns="http://schemas.microsoft.com/sharepoint/v3/fields">Not Started</_Status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DE64AEEDD9B7A4D93545ACBE97D4615" ma:contentTypeVersion="2" ma:contentTypeDescription="Create a new document." ma:contentTypeScope="" ma:versionID="f49002b78e3a4a71b814eef46a983816">
  <xsd:schema xmlns:xsd="http://www.w3.org/2001/XMLSchema" xmlns:xs="http://www.w3.org/2001/XMLSchema" xmlns:p="http://schemas.microsoft.com/office/2006/metadata/properties" xmlns:ns2="http://schemas.microsoft.com/sharepoint/v3/fields" targetNamespace="http://schemas.microsoft.com/office/2006/metadata/properties" ma:root="true" ma:fieldsID="38f6db2dd0d9a0cf6a8dc37be32b365b" ns2:_="">
    <xsd:import namespace="http://schemas.microsoft.com/sharepoint/v3/fields"/>
    <xsd:element name="properties">
      <xsd:complexType>
        <xsd:sequence>
          <xsd:element name="documentManagement">
            <xsd:complexType>
              <xsd:all>
                <xsd:element ref="ns2:_Status" minOccurs="0"/>
                <xsd:element ref="ns2:_Vers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_Status" ma:index="8" nillable="true" ma:displayName="Status" ma:default="Not Started" ma:internalName="_Status">
      <xsd:simpleType>
        <xsd:union memberTypes="dms:Text">
          <xsd:simpleType>
            <xsd:restriction base="dms:Choice">
              <xsd:enumeration value="Not Started"/>
              <xsd:enumeration value="Draft"/>
              <xsd:enumeration value="Reviewed"/>
              <xsd:enumeration value="Scheduled"/>
              <xsd:enumeration value="Published"/>
              <xsd:enumeration value="Final"/>
              <xsd:enumeration value="Expired"/>
            </xsd:restriction>
          </xsd:simpleType>
        </xsd:union>
      </xsd:simpleType>
    </xsd:element>
    <xsd:element name="_Version" ma:index="9" nillable="true" ma:displayName="Version" ma:internalName="_Version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 ma:displayName="Status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B6F2769-7194-4217-93D3-3AF3A4742282}">
  <ds:schemaRefs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documentManagement/types"/>
    <ds:schemaRef ds:uri="http://www.w3.org/XML/1998/namespace"/>
    <ds:schemaRef ds:uri="http://schemas.microsoft.com/office/2006/metadata/properties"/>
    <ds:schemaRef ds:uri="http://schemas.openxmlformats.org/package/2006/metadata/core-properties"/>
    <ds:schemaRef ds:uri="http://schemas.microsoft.com/sharepoint/v3/fields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87D2A1B0-FF3E-4009-940D-AED0EB70AA2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4214858-785C-42F7-BE66-6D0E79395FC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/fields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Guia Presentacion Aplicaciones</Template>
  <TotalTime>0</TotalTime>
  <Words>309</Words>
  <Application>Microsoft Office PowerPoint</Application>
  <PresentationFormat>Presentación en pantalla (16:9)</PresentationFormat>
  <Paragraphs>49</Paragraphs>
  <Slides>8</Slides>
  <Notes>7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9" baseType="lpstr">
      <vt:lpstr>Guia Presentacion Aplicaciones</vt:lpstr>
      <vt:lpstr>Presentación aplicaciones informáticas</vt:lpstr>
      <vt:lpstr>Subtítulo</vt:lpstr>
      <vt:lpstr>Ejemplo página con imagen a pantalla completa</vt:lpstr>
      <vt:lpstr>Ejemplo página con imagen a pantalla completa con algo de texto</vt:lpstr>
      <vt:lpstr>Presentación de PowerPoint</vt:lpstr>
      <vt:lpstr>Presentación de PowerPoint</vt:lpstr>
      <vt:lpstr>Si necesitas fotografías corporativas para tu presentación puedes descargarlas en este enlace:</vt:lpstr>
      <vt:lpstr>Presentación de PowerPoint</vt:lpstr>
    </vt:vector>
  </TitlesOfParts>
  <Company>ASEPEYO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aplicaciones informáticas</dc:title>
  <dc:creator>VANESSA TORRES PEREZ</dc:creator>
  <cp:lastModifiedBy>VANESSA TORRES PEREZ</cp:lastModifiedBy>
  <cp:revision>1</cp:revision>
  <dcterms:created xsi:type="dcterms:W3CDTF">2019-01-29T16:00:05Z</dcterms:created>
  <dcterms:modified xsi:type="dcterms:W3CDTF">2019-01-29T16:00:10Z</dcterms:modified>
  <cp:contentStatus>Draft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0x0101000DE64AEEDD9B7A4D93545ACBE97D4615</vt:lpwstr>
  </property>
</Properties>
</file>