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57" r:id="rId5"/>
    <p:sldId id="261" r:id="rId6"/>
    <p:sldId id="256" r:id="rId7"/>
    <p:sldId id="268" r:id="rId8"/>
    <p:sldId id="269" r:id="rId9"/>
    <p:sldId id="270" r:id="rId10"/>
    <p:sldId id="26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3782" autoAdjust="0"/>
  </p:normalViewPr>
  <p:slideViewPr>
    <p:cSldViewPr snapToGrid="0" snapToObjects="1">
      <p:cViewPr>
        <p:scale>
          <a:sx n="196" d="100"/>
          <a:sy n="196" d="100"/>
        </p:scale>
        <p:origin x="-72" y="3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BF722-43D9-1D4C-9967-C71465BB239F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BDDED-FEE7-4B41-81C0-DE1D0422E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22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 de portada</a:t>
            </a:r>
            <a:r>
              <a:rPr lang="es-ES" baseline="0" dirty="0" smtClean="0"/>
              <a:t> corporativa para la presentación de la convención equipo directivo del 26 y 27 de septiembre en El Escorial (Madrid).</a:t>
            </a:r>
          </a:p>
          <a:p>
            <a:endParaRPr lang="es-ES" baseline="0" dirty="0" smtClean="0"/>
          </a:p>
          <a:p>
            <a:r>
              <a:rPr lang="es-ES" baseline="0" dirty="0" smtClean="0"/>
              <a:t>Recuerda: menos es mas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33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 de diapositiva de</a:t>
            </a:r>
            <a:r>
              <a:rPr lang="es-ES" baseline="0" dirty="0" smtClean="0"/>
              <a:t> subtítulo con animación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10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r>
              <a:rPr lang="es-ES" baseline="0" dirty="0" smtClean="0"/>
              <a:t> de diapositiva con texto e imagen.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44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r>
              <a:rPr lang="es-ES" baseline="0" dirty="0" smtClean="0"/>
              <a:t> de diapositiva con texto e imagen.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44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r>
              <a:rPr lang="es-ES" baseline="0" dirty="0" smtClean="0"/>
              <a:t> de diapositiva con texto e imagen.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44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Final</a:t>
            </a:r>
            <a:r>
              <a:rPr lang="es-ES" baseline="0" dirty="0" smtClean="0"/>
              <a:t> corporativo de presentación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29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toolspro.asepeyo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9120" y="1845236"/>
            <a:ext cx="7230579" cy="656044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Arial"/>
                <a:cs typeface="Arial"/>
              </a:rPr>
              <a:t>Presentación </a:t>
            </a:r>
            <a:r>
              <a:rPr lang="es-ES" sz="2800" b="1" dirty="0" smtClean="0">
                <a:solidFill>
                  <a:srgbClr val="41B5FF"/>
                </a:solidFill>
                <a:latin typeface="Arial"/>
                <a:cs typeface="Arial"/>
              </a:rPr>
              <a:t>resultados</a:t>
            </a:r>
            <a:endParaRPr lang="es-ES" sz="2800" b="1" dirty="0">
              <a:solidFill>
                <a:srgbClr val="41B5FF"/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749034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>
            <a:off x="1133888" y="2624709"/>
            <a:ext cx="6764455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33889" y="2760806"/>
            <a:ext cx="676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Para proyectos y documentación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15" name="Imagen 14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14" y="210552"/>
            <a:ext cx="2259072" cy="34765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674586" y="4472427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Nombre y apellidos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Departamento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34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228E-7 -0.15992 L 3.54228E-7 -1.99444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37" y="2001129"/>
            <a:ext cx="3255045" cy="857250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/>
                <a:cs typeface="Arial"/>
              </a:rPr>
              <a:t>Subtítulo</a:t>
            </a:r>
            <a:endParaRPr lang="es-ES" sz="3200" dirty="0">
              <a:latin typeface="Arial"/>
              <a:cs typeface="Arial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855380" y="2858379"/>
            <a:ext cx="2931445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4646412" y="0"/>
            <a:ext cx="4497587" cy="5143500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7" name="Imagen 6" descr="resultados-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08" y="1324795"/>
            <a:ext cx="2365628" cy="23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3509E-6 -0.9926 L 4.03509E-6 2.53469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6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0"/>
            <a:ext cx="9144001" cy="541636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8311616" y="72762"/>
            <a:ext cx="734695" cy="734695"/>
          </a:xfrm>
          <a:prstGeom prst="ellipse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60" y="149712"/>
            <a:ext cx="1797578" cy="276632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-1" y="532573"/>
            <a:ext cx="9144000" cy="478307"/>
          </a:xfrm>
          <a:noFill/>
        </p:spPr>
        <p:txBody>
          <a:bodyPr>
            <a:normAutofit/>
          </a:bodyPr>
          <a:lstStyle/>
          <a:p>
            <a:r>
              <a:rPr lang="es-ES" sz="1400" dirty="0" smtClean="0">
                <a:latin typeface="Verdana"/>
                <a:cs typeface="Verdana"/>
              </a:rPr>
              <a:t>Ejemplo página con imagen a pantalla completa</a:t>
            </a:r>
            <a:endParaRPr lang="es-ES" sz="1400" dirty="0">
              <a:latin typeface="Verdana"/>
              <a:cs typeface="Verdana"/>
            </a:endParaRPr>
          </a:p>
        </p:txBody>
      </p:sp>
      <p:pic>
        <p:nvPicPr>
          <p:cNvPr id="9" name="Imagen 8" descr="resultados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47" y="200879"/>
            <a:ext cx="416661" cy="416661"/>
          </a:xfrm>
          <a:prstGeom prst="rect">
            <a:avLst/>
          </a:prstGeom>
        </p:spPr>
      </p:pic>
      <p:pic>
        <p:nvPicPr>
          <p:cNvPr id="10" name="Imagen 9" descr="DSC_0238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" b="7072"/>
          <a:stretch/>
        </p:blipFill>
        <p:spPr>
          <a:xfrm>
            <a:off x="0" y="968400"/>
            <a:ext cx="9144000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792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DSC_023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" b="7072"/>
          <a:stretch/>
        </p:blipFill>
        <p:spPr>
          <a:xfrm>
            <a:off x="0" y="968400"/>
            <a:ext cx="9144000" cy="4212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1" y="0"/>
            <a:ext cx="9144001" cy="541636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8311616" y="72762"/>
            <a:ext cx="734695" cy="734695"/>
          </a:xfrm>
          <a:prstGeom prst="ellipse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logo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60" y="149712"/>
            <a:ext cx="1797578" cy="2766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532573"/>
            <a:ext cx="9144000" cy="478307"/>
          </a:xfrm>
          <a:noFill/>
        </p:spPr>
        <p:txBody>
          <a:bodyPr>
            <a:normAutofit/>
          </a:bodyPr>
          <a:lstStyle/>
          <a:p>
            <a:r>
              <a:rPr lang="es-ES" sz="1400" dirty="0">
                <a:latin typeface="Verdana"/>
                <a:cs typeface="Verdana"/>
              </a:rPr>
              <a:t>Ejemplo página con imagen a pantalla </a:t>
            </a:r>
            <a:r>
              <a:rPr lang="es-ES" sz="1400" dirty="0" smtClean="0">
                <a:latin typeface="Verdana"/>
                <a:cs typeface="Verdana"/>
              </a:rPr>
              <a:t>completa con algo de texto</a:t>
            </a:r>
            <a:endParaRPr lang="es-ES" sz="1400" dirty="0">
              <a:latin typeface="Verdana"/>
              <a:cs typeface="Verdana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0035" y="1185840"/>
            <a:ext cx="3317964" cy="373896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216000" tIns="108000" rIns="252000" bIns="10800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" algn="just"/>
            <a:r>
              <a:rPr lang="es-ES" sz="1600" dirty="0" err="1" smtClean="0">
                <a:latin typeface="Arial"/>
                <a:cs typeface="Arial"/>
              </a:rPr>
              <a:t>Lorem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ipsum</a:t>
            </a:r>
            <a:r>
              <a:rPr lang="es-ES" sz="1600" dirty="0" smtClean="0">
                <a:latin typeface="Arial"/>
                <a:cs typeface="Arial"/>
              </a:rPr>
              <a:t> dolor </a:t>
            </a:r>
            <a:r>
              <a:rPr lang="es-ES" sz="1600" dirty="0" err="1" smtClean="0">
                <a:latin typeface="Arial"/>
                <a:cs typeface="Arial"/>
              </a:rPr>
              <a:t>sit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amet</a:t>
            </a:r>
            <a:r>
              <a:rPr lang="es-ES" sz="1600" dirty="0" smtClean="0">
                <a:latin typeface="Arial"/>
                <a:cs typeface="Arial"/>
              </a:rPr>
              <a:t>, </a:t>
            </a:r>
            <a:r>
              <a:rPr lang="es-ES" sz="1600" dirty="0" err="1" smtClean="0">
                <a:latin typeface="Arial"/>
                <a:cs typeface="Arial"/>
              </a:rPr>
              <a:t>consectetur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adipiscing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elit</a:t>
            </a:r>
            <a:r>
              <a:rPr lang="es-ES" sz="1600" dirty="0" smtClean="0">
                <a:latin typeface="Arial"/>
                <a:cs typeface="Arial"/>
              </a:rPr>
              <a:t>. </a:t>
            </a:r>
            <a:r>
              <a:rPr lang="es-ES" sz="1600" dirty="0" err="1" smtClean="0">
                <a:latin typeface="Arial"/>
                <a:cs typeface="Arial"/>
              </a:rPr>
              <a:t>Phasellus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scelerisque</a:t>
            </a:r>
            <a:r>
              <a:rPr lang="es-ES" sz="1600" dirty="0" smtClean="0">
                <a:latin typeface="Arial"/>
                <a:cs typeface="Arial"/>
              </a:rPr>
              <a:t> ante </a:t>
            </a:r>
            <a:r>
              <a:rPr lang="es-ES" sz="1600" dirty="0" err="1" smtClean="0">
                <a:latin typeface="Arial"/>
                <a:cs typeface="Arial"/>
              </a:rPr>
              <a:t>vel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metus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imperdiet</a:t>
            </a:r>
            <a:r>
              <a:rPr lang="es-ES" sz="1600" dirty="0" smtClean="0">
                <a:latin typeface="Arial"/>
                <a:cs typeface="Arial"/>
              </a:rPr>
              <a:t>, </a:t>
            </a:r>
            <a:r>
              <a:rPr lang="es-ES" sz="1600" dirty="0" err="1" smtClean="0">
                <a:latin typeface="Arial"/>
                <a:cs typeface="Arial"/>
              </a:rPr>
              <a:t>nec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tempus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est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fringilla</a:t>
            </a:r>
            <a:r>
              <a:rPr lang="es-ES" sz="1600" dirty="0" smtClean="0">
                <a:latin typeface="Arial"/>
                <a:cs typeface="Arial"/>
              </a:rPr>
              <a:t>. </a:t>
            </a:r>
            <a:br>
              <a:rPr lang="es-ES" sz="1600" dirty="0" smtClean="0">
                <a:latin typeface="Arial"/>
                <a:cs typeface="Arial"/>
              </a:rPr>
            </a:br>
            <a:r>
              <a:rPr lang="es-ES" sz="1600" dirty="0" smtClean="0">
                <a:latin typeface="Arial"/>
                <a:cs typeface="Arial"/>
              </a:rPr>
              <a:t/>
            </a:r>
            <a:br>
              <a:rPr lang="es-ES" sz="1600" dirty="0" smtClean="0">
                <a:latin typeface="Arial"/>
                <a:cs typeface="Arial"/>
              </a:rPr>
            </a:br>
            <a:r>
              <a:rPr lang="es-ES" sz="1600" dirty="0" err="1" smtClean="0">
                <a:latin typeface="Arial"/>
                <a:cs typeface="Arial"/>
              </a:rPr>
              <a:t>Maecenas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dictum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neque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eget</a:t>
            </a:r>
            <a:r>
              <a:rPr lang="es-ES" sz="1600" dirty="0" smtClean="0">
                <a:latin typeface="Arial"/>
                <a:cs typeface="Arial"/>
              </a:rPr>
              <a:t> ante </a:t>
            </a:r>
            <a:r>
              <a:rPr lang="es-ES" sz="1600" dirty="0" err="1" smtClean="0">
                <a:latin typeface="Arial"/>
                <a:cs typeface="Arial"/>
              </a:rPr>
              <a:t>fringilla</a:t>
            </a:r>
            <a:r>
              <a:rPr lang="es-ES" sz="1600" dirty="0" smtClean="0">
                <a:latin typeface="Arial"/>
                <a:cs typeface="Arial"/>
              </a:rPr>
              <a:t>, </a:t>
            </a:r>
            <a:r>
              <a:rPr lang="es-ES" sz="1600" dirty="0" err="1" smtClean="0">
                <a:latin typeface="Arial"/>
                <a:cs typeface="Arial"/>
              </a:rPr>
              <a:t>ultricies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rhoncus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lorem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tristique</a:t>
            </a:r>
            <a:r>
              <a:rPr lang="es-ES" sz="1600" dirty="0" smtClean="0">
                <a:latin typeface="Arial"/>
                <a:cs typeface="Arial"/>
              </a:rPr>
              <a:t>. </a:t>
            </a:r>
            <a:r>
              <a:rPr lang="es-ES" sz="1600" dirty="0" err="1" smtClean="0">
                <a:latin typeface="Arial"/>
                <a:cs typeface="Arial"/>
              </a:rPr>
              <a:t>Proin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consequat</a:t>
            </a:r>
            <a:r>
              <a:rPr lang="es-ES" sz="1600" dirty="0" smtClean="0">
                <a:latin typeface="Arial"/>
                <a:cs typeface="Arial"/>
              </a:rPr>
              <a:t> odio </a:t>
            </a:r>
            <a:r>
              <a:rPr lang="es-ES" sz="1600" dirty="0" err="1" smtClean="0">
                <a:latin typeface="Arial"/>
                <a:cs typeface="Arial"/>
              </a:rPr>
              <a:t>fermentum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felis</a:t>
            </a:r>
            <a:r>
              <a:rPr lang="es-ES" sz="1600" dirty="0" smtClean="0">
                <a:latin typeface="Arial"/>
                <a:cs typeface="Arial"/>
              </a:rPr>
              <a:t> vehicula, </a:t>
            </a:r>
            <a:r>
              <a:rPr lang="es-ES" sz="1600" dirty="0" err="1" smtClean="0">
                <a:latin typeface="Arial"/>
                <a:cs typeface="Arial"/>
              </a:rPr>
              <a:t>vel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interdum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enim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maximus</a:t>
            </a:r>
            <a:r>
              <a:rPr lang="es-ES" sz="1600" dirty="0" smtClean="0">
                <a:latin typeface="Arial"/>
                <a:cs typeface="Arial"/>
              </a:rPr>
              <a:t>. </a:t>
            </a:r>
            <a:endParaRPr lang="es-ES" sz="1600" dirty="0">
              <a:latin typeface="Arial"/>
              <a:cs typeface="Arial"/>
            </a:endParaRPr>
          </a:p>
        </p:txBody>
      </p:sp>
      <p:pic>
        <p:nvPicPr>
          <p:cNvPr id="10" name="Imagen 9" descr="resultados-pp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47" y="200879"/>
            <a:ext cx="416661" cy="41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277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2" y="-9063"/>
            <a:ext cx="9144001" cy="541636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8311616" y="72762"/>
            <a:ext cx="734695" cy="734695"/>
          </a:xfrm>
          <a:prstGeom prst="ellipse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60" y="149712"/>
            <a:ext cx="1797578" cy="2766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532573"/>
            <a:ext cx="9144000" cy="478307"/>
          </a:xfrm>
          <a:noFill/>
        </p:spPr>
        <p:txBody>
          <a:bodyPr>
            <a:normAutofit/>
          </a:bodyPr>
          <a:lstStyle/>
          <a:p>
            <a:r>
              <a:rPr lang="es-ES" sz="1400" dirty="0">
                <a:latin typeface="Verdana"/>
                <a:cs typeface="Verdana"/>
              </a:rPr>
              <a:t>Ejemplo página con </a:t>
            </a:r>
            <a:r>
              <a:rPr lang="es-ES" sz="1400" dirty="0" smtClean="0">
                <a:latin typeface="Verdana"/>
                <a:cs typeface="Verdana"/>
              </a:rPr>
              <a:t>mucho texto</a:t>
            </a:r>
            <a:endParaRPr lang="es-ES" sz="1400" dirty="0">
              <a:latin typeface="Verdana"/>
              <a:cs typeface="Verdan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9472" y="1140482"/>
            <a:ext cx="41208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err="1">
                <a:latin typeface="Arial"/>
                <a:cs typeface="Arial"/>
              </a:rPr>
              <a:t>Lorem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ipsum</a:t>
            </a:r>
            <a:r>
              <a:rPr lang="es-ES" sz="1400" dirty="0">
                <a:latin typeface="Arial"/>
                <a:cs typeface="Arial"/>
              </a:rPr>
              <a:t> dolor </a:t>
            </a:r>
            <a:r>
              <a:rPr lang="es-ES" sz="1400" dirty="0" err="1">
                <a:latin typeface="Arial"/>
                <a:cs typeface="Arial"/>
              </a:rPr>
              <a:t>sit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amet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consectetur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adipiscing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elit</a:t>
            </a:r>
            <a:r>
              <a:rPr lang="es-ES" sz="1400" dirty="0">
                <a:latin typeface="Arial"/>
                <a:cs typeface="Arial"/>
              </a:rPr>
              <a:t>. </a:t>
            </a:r>
            <a:r>
              <a:rPr lang="es-ES" sz="1400" dirty="0" err="1">
                <a:latin typeface="Arial"/>
                <a:cs typeface="Arial"/>
              </a:rPr>
              <a:t>Phasellus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scelerisque</a:t>
            </a:r>
            <a:r>
              <a:rPr lang="es-ES" sz="1400" dirty="0">
                <a:latin typeface="Arial"/>
                <a:cs typeface="Arial"/>
              </a:rPr>
              <a:t> ante </a:t>
            </a:r>
            <a:r>
              <a:rPr lang="es-ES" sz="1400" dirty="0" err="1">
                <a:latin typeface="Arial"/>
                <a:cs typeface="Arial"/>
              </a:rPr>
              <a:t>vel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metus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imperdiet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nec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tempus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est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 smtClean="0">
                <a:latin typeface="Arial"/>
                <a:cs typeface="Arial"/>
              </a:rPr>
              <a:t>fringilla</a:t>
            </a:r>
            <a:r>
              <a:rPr lang="es-ES" sz="14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" sz="1400" dirty="0">
              <a:latin typeface="Arial"/>
              <a:cs typeface="Arial"/>
            </a:endParaRPr>
          </a:p>
          <a:p>
            <a:pPr algn="just"/>
            <a:r>
              <a:rPr lang="es-ES" sz="1400" dirty="0" err="1" smtClean="0">
                <a:latin typeface="Arial"/>
                <a:cs typeface="Arial"/>
              </a:rPr>
              <a:t>Maecenas</a:t>
            </a:r>
            <a:r>
              <a:rPr lang="es-ES" sz="1400" dirty="0" smtClean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dictum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neque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eget</a:t>
            </a:r>
            <a:r>
              <a:rPr lang="es-ES" sz="1400" dirty="0">
                <a:latin typeface="Arial"/>
                <a:cs typeface="Arial"/>
              </a:rPr>
              <a:t> ante </a:t>
            </a:r>
            <a:r>
              <a:rPr lang="es-ES" sz="1400" dirty="0" err="1">
                <a:latin typeface="Arial"/>
                <a:cs typeface="Arial"/>
              </a:rPr>
              <a:t>fringilla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ultricies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rhoncus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lorem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tristique</a:t>
            </a:r>
            <a:r>
              <a:rPr lang="es-ES" sz="1400" dirty="0">
                <a:latin typeface="Arial"/>
                <a:cs typeface="Arial"/>
              </a:rPr>
              <a:t>. </a:t>
            </a:r>
            <a:r>
              <a:rPr lang="es-ES" sz="1400" dirty="0" err="1">
                <a:latin typeface="Arial"/>
                <a:cs typeface="Arial"/>
              </a:rPr>
              <a:t>Proin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consequat</a:t>
            </a:r>
            <a:r>
              <a:rPr lang="es-ES" sz="1400" dirty="0">
                <a:latin typeface="Arial"/>
                <a:cs typeface="Arial"/>
              </a:rPr>
              <a:t> odio </a:t>
            </a:r>
            <a:r>
              <a:rPr lang="es-ES" sz="1400" dirty="0" err="1">
                <a:latin typeface="Arial"/>
                <a:cs typeface="Arial"/>
              </a:rPr>
              <a:t>fermentum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felis</a:t>
            </a:r>
            <a:r>
              <a:rPr lang="es-ES" sz="1400" dirty="0">
                <a:latin typeface="Arial"/>
                <a:cs typeface="Arial"/>
              </a:rPr>
              <a:t> vehicula, </a:t>
            </a:r>
            <a:r>
              <a:rPr lang="es-ES" sz="1400" dirty="0" err="1">
                <a:latin typeface="Arial"/>
                <a:cs typeface="Arial"/>
              </a:rPr>
              <a:t>vel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interdum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enim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maximus</a:t>
            </a:r>
            <a:r>
              <a:rPr lang="es-ES" sz="14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" sz="1400" dirty="0">
              <a:latin typeface="Arial"/>
              <a:cs typeface="Arial"/>
            </a:endParaRPr>
          </a:p>
          <a:p>
            <a:pPr algn="just"/>
            <a:r>
              <a:rPr lang="es-ES" sz="1400" dirty="0" err="1">
                <a:latin typeface="Arial"/>
                <a:cs typeface="Arial"/>
              </a:rPr>
              <a:t>Lorem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ipsum</a:t>
            </a:r>
            <a:r>
              <a:rPr lang="es-ES" sz="1400" dirty="0">
                <a:latin typeface="Arial"/>
                <a:cs typeface="Arial"/>
              </a:rPr>
              <a:t> dolor </a:t>
            </a:r>
            <a:r>
              <a:rPr lang="es-ES" sz="1400" dirty="0" err="1">
                <a:latin typeface="Arial"/>
                <a:cs typeface="Arial"/>
              </a:rPr>
              <a:t>sit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amet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consectetur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adipiscing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elit</a:t>
            </a:r>
            <a:r>
              <a:rPr lang="es-ES" sz="1400" dirty="0">
                <a:latin typeface="Arial"/>
                <a:cs typeface="Arial"/>
              </a:rPr>
              <a:t>. </a:t>
            </a:r>
            <a:r>
              <a:rPr lang="es-ES" sz="1400" dirty="0" err="1">
                <a:latin typeface="Arial"/>
                <a:cs typeface="Arial"/>
              </a:rPr>
              <a:t>Phasellus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scelerisque</a:t>
            </a:r>
            <a:r>
              <a:rPr lang="es-ES" sz="1400" dirty="0">
                <a:latin typeface="Arial"/>
                <a:cs typeface="Arial"/>
              </a:rPr>
              <a:t> ante </a:t>
            </a:r>
            <a:r>
              <a:rPr lang="es-ES" sz="1400" dirty="0" err="1">
                <a:latin typeface="Arial"/>
                <a:cs typeface="Arial"/>
              </a:rPr>
              <a:t>vel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metus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imperdiet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nec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tempus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est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fringilla</a:t>
            </a:r>
            <a:r>
              <a:rPr lang="es-ES" sz="14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" sz="1400" dirty="0">
              <a:latin typeface="Arial"/>
              <a:cs typeface="Arial"/>
            </a:endParaRPr>
          </a:p>
          <a:p>
            <a:pPr algn="just"/>
            <a:r>
              <a:rPr lang="es-ES" sz="1400" dirty="0" err="1">
                <a:latin typeface="Arial"/>
                <a:cs typeface="Arial"/>
              </a:rPr>
              <a:t>Maecenas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dictum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neque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eget</a:t>
            </a:r>
            <a:r>
              <a:rPr lang="es-ES" sz="1400" dirty="0">
                <a:latin typeface="Arial"/>
                <a:cs typeface="Arial"/>
              </a:rPr>
              <a:t> ante </a:t>
            </a:r>
            <a:r>
              <a:rPr lang="es-ES" sz="1400" dirty="0" err="1">
                <a:latin typeface="Arial"/>
                <a:cs typeface="Arial"/>
              </a:rPr>
              <a:t>fringilla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ultricies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rhoncus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lorem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tristique</a:t>
            </a:r>
            <a:r>
              <a:rPr lang="es-ES" sz="1400" dirty="0">
                <a:latin typeface="Arial"/>
                <a:cs typeface="Arial"/>
              </a:rPr>
              <a:t>. </a:t>
            </a:r>
            <a:r>
              <a:rPr lang="es-ES" sz="1400" dirty="0" err="1">
                <a:latin typeface="Arial"/>
                <a:cs typeface="Arial"/>
              </a:rPr>
              <a:t>Proin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consequat</a:t>
            </a:r>
            <a:r>
              <a:rPr lang="es-ES" sz="1400" dirty="0">
                <a:latin typeface="Arial"/>
                <a:cs typeface="Arial"/>
              </a:rPr>
              <a:t> odio </a:t>
            </a:r>
            <a:r>
              <a:rPr lang="es-ES" sz="1400" dirty="0" err="1">
                <a:latin typeface="Arial"/>
                <a:cs typeface="Arial"/>
              </a:rPr>
              <a:t>fermentum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felis</a:t>
            </a:r>
            <a:r>
              <a:rPr lang="es-ES" sz="1400" dirty="0">
                <a:latin typeface="Arial"/>
                <a:cs typeface="Arial"/>
              </a:rPr>
              <a:t> vehicula, </a:t>
            </a:r>
            <a:r>
              <a:rPr lang="es-ES" sz="1400" dirty="0" err="1">
                <a:latin typeface="Arial"/>
                <a:cs typeface="Arial"/>
              </a:rPr>
              <a:t>vel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interdum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enim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maximus</a:t>
            </a:r>
            <a:r>
              <a:rPr lang="es-ES" sz="1400" dirty="0" smtClean="0">
                <a:latin typeface="Arial"/>
                <a:cs typeface="Arial"/>
              </a:rPr>
              <a:t>.</a:t>
            </a:r>
            <a:endParaRPr lang="es-ES" sz="1400" dirty="0">
              <a:latin typeface="Arial"/>
              <a:cs typeface="Arial"/>
            </a:endParaRPr>
          </a:p>
        </p:txBody>
      </p:sp>
      <p:pic>
        <p:nvPicPr>
          <p:cNvPr id="10" name="Imagen 9" descr="resultados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47" y="200879"/>
            <a:ext cx="416661" cy="416661"/>
          </a:xfrm>
          <a:prstGeom prst="rect">
            <a:avLst/>
          </a:prstGeom>
        </p:spPr>
      </p:pic>
      <p:pic>
        <p:nvPicPr>
          <p:cNvPr id="11" name="Imagen 10" descr="MEMORIA 09-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t="19" r="628" b="-19"/>
          <a:stretch/>
        </p:blipFill>
        <p:spPr>
          <a:xfrm>
            <a:off x="4835664" y="1211760"/>
            <a:ext cx="3923135" cy="36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4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62189"/>
            <a:ext cx="8229600" cy="857250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Verdana"/>
                <a:cs typeface="Verdana"/>
              </a:rPr>
              <a:t>Si necesitas fotografías corporativas para tu presentación puedes descargarlas en este enlace:</a:t>
            </a:r>
            <a:endParaRPr lang="es-ES" sz="3200" dirty="0">
              <a:latin typeface="Verdana"/>
              <a:cs typeface="Verdan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706559"/>
            <a:ext cx="8229600" cy="888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>
                <a:solidFill>
                  <a:srgbClr val="0000FF"/>
                </a:solidFill>
                <a:latin typeface="Verdana"/>
                <a:cs typeface="Verdana"/>
                <a:hlinkClick r:id="rId2"/>
              </a:rPr>
              <a:t>http://</a:t>
            </a:r>
            <a:r>
              <a:rPr lang="es-ES" sz="2800" dirty="0" err="1">
                <a:solidFill>
                  <a:srgbClr val="0000FF"/>
                </a:solidFill>
                <a:latin typeface="Verdana"/>
                <a:cs typeface="Verdana"/>
                <a:hlinkClick r:id="rId2"/>
              </a:rPr>
              <a:t>webtoolspro.asepeyo.org</a:t>
            </a:r>
            <a:r>
              <a:rPr lang="es-ES" sz="2800" dirty="0">
                <a:solidFill>
                  <a:srgbClr val="0000FF"/>
                </a:solidFill>
                <a:latin typeface="Verdana"/>
                <a:cs typeface="Verdana"/>
                <a:hlinkClick r:id="rId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9147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0" y="4718791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Mutua Colaboradora con la Seguridad Social n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º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151</a:t>
            </a:r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Imagen 1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29" y="2299960"/>
            <a:ext cx="3544886" cy="5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uia Presentacion Resultad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sharepoint/v3/field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Guia Presentacion Resultados</Template>
  <TotalTime>0</TotalTime>
  <Words>245</Words>
  <Application>Microsoft Office PowerPoint</Application>
  <PresentationFormat>Presentación en pantalla (16:9)</PresentationFormat>
  <Paragraphs>35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Guia Presentacion Resultados</vt:lpstr>
      <vt:lpstr>Presentación resultados</vt:lpstr>
      <vt:lpstr>Subtítulo</vt:lpstr>
      <vt:lpstr>Ejemplo página con imagen a pantalla completa</vt:lpstr>
      <vt:lpstr>Ejemplo página con imagen a pantalla completa con algo de texto</vt:lpstr>
      <vt:lpstr>Ejemplo página con mucho texto</vt:lpstr>
      <vt:lpstr>Si necesitas fotografías corporativas para tu presentación puedes descargarlas en este enlace:</vt:lpstr>
      <vt:lpstr>Presentación de PowerPoint</vt:lpstr>
    </vt:vector>
  </TitlesOfParts>
  <Company>ASEPEYO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resultados</dc:title>
  <dc:creator>VANESSA TORRES PEREZ</dc:creator>
  <cp:lastModifiedBy>VANESSA TORRES PEREZ</cp:lastModifiedBy>
  <cp:revision>1</cp:revision>
  <dcterms:created xsi:type="dcterms:W3CDTF">2019-01-29T15:59:30Z</dcterms:created>
  <dcterms:modified xsi:type="dcterms:W3CDTF">2019-01-29T15:59:40Z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